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71"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ECCB"/>
          </a:solidFill>
        </a:fill>
      </a:tcStyle>
    </a:wholeTbl>
    <a:band2H>
      <a:tcTxStyle/>
      <a:tcStyle>
        <a:tcBdr/>
        <a:fill>
          <a:solidFill>
            <a:srgbClr val="EDF6E7"/>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4D4"/>
          </a:solidFill>
        </a:fill>
      </a:tcStyle>
    </a:wholeTbl>
    <a:band2H>
      <a:tcTxStyle/>
      <a:tcStyle>
        <a:tcBdr/>
        <a:fill>
          <a:solidFill>
            <a:srgbClr val="EBEBEB"/>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0F0F0"/>
          </a:solidFill>
        </a:fill>
      </a:tcStyle>
    </a:wholeTbl>
    <a:band2H>
      <a:tcTxStyle/>
      <a:tcStyle>
        <a:tcBdr/>
        <a:fill>
          <a:solidFill>
            <a:srgbClr val="F8F8F8"/>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ormAutofit/>
          </a:bodyPr>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4" name="Picture Placeholder 5"/>
          <p:cNvSpPr>
            <a:spLocks noGrp="1"/>
          </p:cNvSpPr>
          <p:nvPr>
            <p:ph type="pic" sz="quarter" idx="21"/>
          </p:nvPr>
        </p:nvSpPr>
        <p:spPr>
          <a:xfrm>
            <a:off x="5429251" y="1724025"/>
            <a:ext cx="1333501" cy="1333500"/>
          </a:xfrm>
          <a:prstGeom prst="rect">
            <a:avLst/>
          </a:prstGeom>
        </p:spPr>
        <p:txBody>
          <a:bodyPr lIns="91439" rIns="91439">
            <a:noAutofit/>
          </a:bodyPr>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39788" y="457200"/>
            <a:ext cx="3932239" cy="1600200"/>
          </a:xfrm>
          <a:prstGeom prst="rect">
            <a:avLst/>
          </a:prstGeom>
        </p:spPr>
        <p:txBody>
          <a:bodyPr anchor="b">
            <a:normAutofit/>
          </a:bodyPr>
          <a:lstStyle>
            <a:lvl1pPr>
              <a:defRPr sz="3200"/>
            </a:lvl1pPr>
          </a:lstStyle>
          <a:p>
            <a:r>
              <a:t>Title Text</a:t>
            </a:r>
          </a:p>
        </p:txBody>
      </p:sp>
      <p:sp>
        <p:nvSpPr>
          <p:cNvPr id="102" name="Body Level One…"/>
          <p:cNvSpPr txBox="1">
            <a:spLocks noGrp="1"/>
          </p:cNvSpPr>
          <p:nvPr>
            <p:ph type="body" sz="half" idx="1"/>
          </p:nvPr>
        </p:nvSpPr>
        <p:spPr>
          <a:xfrm>
            <a:off x="5183187" y="987427"/>
            <a:ext cx="6172203"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03" name="Text Placeholder 3"/>
          <p:cNvSpPr>
            <a:spLocks noGrp="1"/>
          </p:cNvSpPr>
          <p:nvPr>
            <p:ph type="body" sz="quarter" idx="21"/>
          </p:nvPr>
        </p:nvSpPr>
        <p:spPr>
          <a:xfrm>
            <a:off x="839789" y="2057400"/>
            <a:ext cx="3932238" cy="3811588"/>
          </a:xfrm>
          <a:prstGeom prst="rect">
            <a:avLst/>
          </a:prstGeom>
        </p:spPr>
        <p:txBody>
          <a:bodyPr/>
          <a:lstStyle/>
          <a:p>
            <a:pPr marL="0" indent="0">
              <a:buSzTx/>
              <a:buFontTx/>
              <a:buNone/>
              <a:defRPr sz="1600"/>
            </a:pPr>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839788" y="457200"/>
            <a:ext cx="3932239" cy="1600200"/>
          </a:xfrm>
          <a:prstGeom prst="rect">
            <a:avLst/>
          </a:prstGeom>
        </p:spPr>
        <p:txBody>
          <a:bodyPr anchor="b">
            <a:normAutofit/>
          </a:bodyPr>
          <a:lstStyle>
            <a:lvl1pPr>
              <a:defRPr sz="3200"/>
            </a:lvl1pPr>
          </a:lstStyle>
          <a:p>
            <a:r>
              <a:t>Title Text</a:t>
            </a:r>
          </a:p>
        </p:txBody>
      </p:sp>
      <p:sp>
        <p:nvSpPr>
          <p:cNvPr id="112" name="Picture Placeholder 2"/>
          <p:cNvSpPr>
            <a:spLocks noGrp="1"/>
          </p:cNvSpPr>
          <p:nvPr>
            <p:ph type="pic" sz="half" idx="21"/>
          </p:nvPr>
        </p:nvSpPr>
        <p:spPr>
          <a:xfrm>
            <a:off x="5183187" y="987427"/>
            <a:ext cx="6172203" cy="4873626"/>
          </a:xfrm>
          <a:prstGeom prst="rect">
            <a:avLst/>
          </a:prstGeom>
        </p:spPr>
        <p:txBody>
          <a:bodyPr lIns="91439" rIns="91439">
            <a:noAutofit/>
          </a:bodyPr>
          <a:lstStyle/>
          <a:p>
            <a:endParaRPr/>
          </a:p>
        </p:txBody>
      </p:sp>
      <p:sp>
        <p:nvSpPr>
          <p:cNvPr id="113" name="Body Level One…"/>
          <p:cNvSpPr txBox="1">
            <a:spLocks noGrp="1"/>
          </p:cNvSpPr>
          <p:nvPr>
            <p:ph type="body" sz="quarter" idx="1"/>
          </p:nvPr>
        </p:nvSpPr>
        <p:spPr>
          <a:xfrm>
            <a:off x="839788"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1" name="Title Text"/>
          <p:cNvSpPr txBox="1">
            <a:spLocks noGrp="1"/>
          </p:cNvSpPr>
          <p:nvPr>
            <p:ph type="title"/>
          </p:nvPr>
        </p:nvSpPr>
        <p:spPr>
          <a:xfrm>
            <a:off x="914400" y="2130425"/>
            <a:ext cx="10363200" cy="1470025"/>
          </a:xfrm>
          <a:prstGeom prst="rect">
            <a:avLst/>
          </a:prstGeom>
          <a:noFill/>
          <a:effectLst/>
        </p:spPr>
        <p:txBody>
          <a:bodyPr lIns="45719" tIns="45719" rIns="45719" bIns="45719">
            <a:normAutofit/>
          </a:bodyPr>
          <a:lstStyle>
            <a:lvl1pPr algn="ctr">
              <a:lnSpc>
                <a:spcPct val="100000"/>
              </a:lnSpc>
              <a:defRPr sz="4400">
                <a:solidFill>
                  <a:srgbClr val="000000"/>
                </a:solidFill>
                <a:latin typeface="+mn-lt"/>
                <a:ea typeface="+mn-ea"/>
                <a:cs typeface="+mn-cs"/>
                <a:sym typeface="Calibri"/>
              </a:defRPr>
            </a:lvl1pPr>
          </a:lstStyle>
          <a:p>
            <a:r>
              <a:t>Title Text</a:t>
            </a:r>
          </a:p>
        </p:txBody>
      </p:sp>
      <p:sp>
        <p:nvSpPr>
          <p:cNvPr id="122" name="Body Level One…"/>
          <p:cNvSpPr txBox="1">
            <a:spLocks noGrp="1"/>
          </p:cNvSpPr>
          <p:nvPr>
            <p:ph type="body" sz="quarter" idx="1"/>
          </p:nvPr>
        </p:nvSpPr>
        <p:spPr>
          <a:xfrm>
            <a:off x="1828800" y="3886200"/>
            <a:ext cx="8534400" cy="1752600"/>
          </a:xfrm>
          <a:prstGeom prst="rect">
            <a:avLst/>
          </a:prstGeom>
        </p:spPr>
        <p:txBody>
          <a:bodyPr/>
          <a:lstStyle>
            <a:lvl1pPr marL="0" indent="0" algn="ctr">
              <a:lnSpc>
                <a:spcPct val="100000"/>
              </a:lnSpc>
              <a:spcBef>
                <a:spcPts val="700"/>
              </a:spcBef>
              <a:buSzTx/>
              <a:buFontTx/>
              <a:buNone/>
              <a:defRPr sz="3200">
                <a:solidFill>
                  <a:srgbClr val="888888"/>
                </a:solidFill>
                <a:latin typeface="+mn-lt"/>
                <a:ea typeface="+mn-ea"/>
                <a:cs typeface="+mn-cs"/>
                <a:sym typeface="Calibri"/>
              </a:defRPr>
            </a:lvl1pPr>
            <a:lvl2pPr marL="0" indent="457200" algn="ctr">
              <a:lnSpc>
                <a:spcPct val="100000"/>
              </a:lnSpc>
              <a:spcBef>
                <a:spcPts val="700"/>
              </a:spcBef>
              <a:buSzTx/>
              <a:buFontTx/>
              <a:buNone/>
              <a:defRPr sz="3200">
                <a:solidFill>
                  <a:srgbClr val="888888"/>
                </a:solidFill>
                <a:latin typeface="+mn-lt"/>
                <a:ea typeface="+mn-ea"/>
                <a:cs typeface="+mn-cs"/>
                <a:sym typeface="Calibri"/>
              </a:defRPr>
            </a:lvl2pPr>
            <a:lvl3pPr marL="0" indent="914400" algn="ctr">
              <a:lnSpc>
                <a:spcPct val="100000"/>
              </a:lnSpc>
              <a:spcBef>
                <a:spcPts val="700"/>
              </a:spcBef>
              <a:buSzTx/>
              <a:buFontTx/>
              <a:buNone/>
              <a:defRPr sz="3200">
                <a:solidFill>
                  <a:srgbClr val="888888"/>
                </a:solidFill>
                <a:latin typeface="+mn-lt"/>
                <a:ea typeface="+mn-ea"/>
                <a:cs typeface="+mn-cs"/>
                <a:sym typeface="Calibri"/>
              </a:defRPr>
            </a:lvl3pPr>
            <a:lvl4pPr marL="0" indent="1371600" algn="ctr">
              <a:lnSpc>
                <a:spcPct val="100000"/>
              </a:lnSpc>
              <a:spcBef>
                <a:spcPts val="700"/>
              </a:spcBef>
              <a:buSzTx/>
              <a:buFontTx/>
              <a:buNone/>
              <a:defRPr sz="3200">
                <a:solidFill>
                  <a:srgbClr val="888888"/>
                </a:solidFill>
                <a:latin typeface="+mn-lt"/>
                <a:ea typeface="+mn-ea"/>
                <a:cs typeface="+mn-cs"/>
                <a:sym typeface="Calibri"/>
              </a:defRPr>
            </a:lvl4pPr>
            <a:lvl5pPr marL="0" indent="1828800" algn="ctr">
              <a:lnSpc>
                <a:spcPct val="100000"/>
              </a:lnSpc>
              <a:spcBef>
                <a:spcPts val="700"/>
              </a:spcBef>
              <a:buSzTx/>
              <a:buFontTx/>
              <a:buNone/>
              <a:defRPr sz="32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0" name="Title Text"/>
          <p:cNvSpPr txBox="1">
            <a:spLocks noGrp="1"/>
          </p:cNvSpPr>
          <p:nvPr>
            <p:ph type="title"/>
          </p:nvPr>
        </p:nvSpPr>
        <p:spPr>
          <a:xfrm>
            <a:off x="609600" y="274638"/>
            <a:ext cx="10972800" cy="1143001"/>
          </a:xfrm>
          <a:prstGeom prst="rect">
            <a:avLst/>
          </a:prstGeom>
          <a:noFill/>
          <a:effectLst/>
        </p:spPr>
        <p:txBody>
          <a:bodyPr lIns="45719" tIns="45719" rIns="45719" bIns="45719">
            <a:normAutofit/>
          </a:bodyPr>
          <a:lstStyle>
            <a:lvl1pPr algn="ctr">
              <a:lnSpc>
                <a:spcPct val="100000"/>
              </a:lnSpc>
              <a:defRPr sz="4400">
                <a:solidFill>
                  <a:srgbClr val="000000"/>
                </a:solidFill>
                <a:latin typeface="+mn-lt"/>
                <a:ea typeface="+mn-ea"/>
                <a:cs typeface="+mn-cs"/>
                <a:sym typeface="Calibri"/>
              </a:defRPr>
            </a:lvl1pPr>
          </a:lstStyle>
          <a:p>
            <a:r>
              <a:t>Title Text</a:t>
            </a:r>
          </a:p>
        </p:txBody>
      </p:sp>
      <p:sp>
        <p:nvSpPr>
          <p:cNvPr id="131" name="Body Level One…"/>
          <p:cNvSpPr txBox="1">
            <a:spLocks noGrp="1"/>
          </p:cNvSpPr>
          <p:nvPr>
            <p:ph type="body" idx="1"/>
          </p:nvPr>
        </p:nvSpPr>
        <p:spPr>
          <a:xfrm>
            <a:off x="609600" y="1600200"/>
            <a:ext cx="10972800" cy="4525963"/>
          </a:xfrm>
          <a:prstGeom prst="rect">
            <a:avLst/>
          </a:prstGeom>
        </p:spPr>
        <p:txBody>
          <a:bodyPr/>
          <a:lstStyle>
            <a:lvl1pPr marL="342900" indent="-342900">
              <a:lnSpc>
                <a:spcPct val="100000"/>
              </a:lnSpc>
              <a:spcBef>
                <a:spcPts val="700"/>
              </a:spcBef>
              <a:defRPr sz="3200">
                <a:solidFill>
                  <a:srgbClr val="000000"/>
                </a:solidFill>
                <a:latin typeface="+mn-lt"/>
                <a:ea typeface="+mn-ea"/>
                <a:cs typeface="+mn-cs"/>
                <a:sym typeface="Calibri"/>
              </a:defRPr>
            </a:lvl1pPr>
            <a:lvl2pPr marL="783771" indent="-326571">
              <a:lnSpc>
                <a:spcPct val="100000"/>
              </a:lnSpc>
              <a:spcBef>
                <a:spcPts val="700"/>
              </a:spcBef>
              <a:buChar char="–"/>
              <a:defRPr sz="3200">
                <a:solidFill>
                  <a:srgbClr val="000000"/>
                </a:solidFill>
                <a:latin typeface="+mn-lt"/>
                <a:ea typeface="+mn-ea"/>
                <a:cs typeface="+mn-cs"/>
                <a:sym typeface="Calibri"/>
              </a:defRPr>
            </a:lvl2pPr>
            <a:lvl3pPr marL="1219200" indent="-304800">
              <a:lnSpc>
                <a:spcPct val="100000"/>
              </a:lnSpc>
              <a:spcBef>
                <a:spcPts val="700"/>
              </a:spcBef>
              <a:defRPr sz="3200">
                <a:solidFill>
                  <a:srgbClr val="000000"/>
                </a:solidFill>
                <a:latin typeface="+mn-lt"/>
                <a:ea typeface="+mn-ea"/>
                <a:cs typeface="+mn-cs"/>
                <a:sym typeface="Calibri"/>
              </a:defRPr>
            </a:lvl3pPr>
            <a:lvl4pPr marL="1737360" indent="-365760">
              <a:lnSpc>
                <a:spcPct val="100000"/>
              </a:lnSpc>
              <a:spcBef>
                <a:spcPts val="700"/>
              </a:spcBef>
              <a:buChar char="–"/>
              <a:defRPr sz="3200">
                <a:solidFill>
                  <a:srgbClr val="000000"/>
                </a:solidFill>
                <a:latin typeface="+mn-lt"/>
                <a:ea typeface="+mn-ea"/>
                <a:cs typeface="+mn-cs"/>
                <a:sym typeface="Calibri"/>
              </a:defRPr>
            </a:lvl4pPr>
            <a:lvl5pPr marL="2194560" indent="-365760">
              <a:lnSpc>
                <a:spcPct val="100000"/>
              </a:lnSpc>
              <a:spcBef>
                <a:spcPts val="700"/>
              </a:spcBef>
              <a:buChar char="»"/>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963612" y="4406900"/>
            <a:ext cx="10363201" cy="1362075"/>
          </a:xfrm>
          <a:prstGeom prst="rect">
            <a:avLst/>
          </a:prstGeom>
          <a:noFill/>
          <a:effectLst/>
        </p:spPr>
        <p:txBody>
          <a:bodyPr lIns="45719" tIns="45719" rIns="45719" bIns="45719" anchor="t">
            <a:normAutofit/>
          </a:bodyPr>
          <a:lstStyle>
            <a:lvl1pPr>
              <a:lnSpc>
                <a:spcPct val="100000"/>
              </a:lnSpc>
              <a:defRPr sz="4000" cap="all">
                <a:solidFill>
                  <a:srgbClr val="000000"/>
                </a:solidFill>
                <a:latin typeface="+mn-lt"/>
                <a:ea typeface="+mn-ea"/>
                <a:cs typeface="+mn-cs"/>
                <a:sym typeface="Calibri"/>
              </a:defRPr>
            </a:lvl1pPr>
          </a:lstStyle>
          <a:p>
            <a:r>
              <a:t>Title Text</a:t>
            </a:r>
          </a:p>
        </p:txBody>
      </p:sp>
      <p:sp>
        <p:nvSpPr>
          <p:cNvPr id="140" name="Body Level One…"/>
          <p:cNvSpPr txBox="1">
            <a:spLocks noGrp="1"/>
          </p:cNvSpPr>
          <p:nvPr>
            <p:ph type="body" sz="quarter" idx="1"/>
          </p:nvPr>
        </p:nvSpPr>
        <p:spPr>
          <a:xfrm>
            <a:off x="963612" y="2906713"/>
            <a:ext cx="10363201" cy="1500188"/>
          </a:xfrm>
          <a:prstGeom prst="rect">
            <a:avLst/>
          </a:prstGeom>
        </p:spPr>
        <p:txBody>
          <a:bodyPr anchor="b"/>
          <a:lstStyle>
            <a:lvl1pPr marL="0" indent="0">
              <a:lnSpc>
                <a:spcPct val="100000"/>
              </a:lnSpc>
              <a:spcBef>
                <a:spcPts val="400"/>
              </a:spcBef>
              <a:buSzTx/>
              <a:buFontTx/>
              <a:buNone/>
              <a:defRPr sz="2000">
                <a:solidFill>
                  <a:srgbClr val="888888"/>
                </a:solidFill>
                <a:latin typeface="+mn-lt"/>
                <a:ea typeface="+mn-ea"/>
                <a:cs typeface="+mn-cs"/>
                <a:sym typeface="Calibri"/>
              </a:defRPr>
            </a:lvl1pPr>
            <a:lvl2pPr marL="0" indent="457200">
              <a:lnSpc>
                <a:spcPct val="100000"/>
              </a:lnSpc>
              <a:spcBef>
                <a:spcPts val="400"/>
              </a:spcBef>
              <a:buSzTx/>
              <a:buFontTx/>
              <a:buNone/>
              <a:defRPr sz="2000">
                <a:solidFill>
                  <a:srgbClr val="888888"/>
                </a:solidFill>
                <a:latin typeface="+mn-lt"/>
                <a:ea typeface="+mn-ea"/>
                <a:cs typeface="+mn-cs"/>
                <a:sym typeface="Calibri"/>
              </a:defRPr>
            </a:lvl2pPr>
            <a:lvl3pPr marL="0" indent="914400">
              <a:lnSpc>
                <a:spcPct val="100000"/>
              </a:lnSpc>
              <a:spcBef>
                <a:spcPts val="400"/>
              </a:spcBef>
              <a:buSzTx/>
              <a:buFontTx/>
              <a:buNone/>
              <a:defRPr sz="2000">
                <a:solidFill>
                  <a:srgbClr val="888888"/>
                </a:solidFill>
                <a:latin typeface="+mn-lt"/>
                <a:ea typeface="+mn-ea"/>
                <a:cs typeface="+mn-cs"/>
                <a:sym typeface="Calibri"/>
              </a:defRPr>
            </a:lvl3pPr>
            <a:lvl4pPr marL="0" indent="1371600">
              <a:lnSpc>
                <a:spcPct val="100000"/>
              </a:lnSpc>
              <a:spcBef>
                <a:spcPts val="400"/>
              </a:spcBef>
              <a:buSzTx/>
              <a:buFontTx/>
              <a:buNone/>
              <a:defRPr sz="2000">
                <a:solidFill>
                  <a:srgbClr val="888888"/>
                </a:solidFill>
                <a:latin typeface="+mn-lt"/>
                <a:ea typeface="+mn-ea"/>
                <a:cs typeface="+mn-cs"/>
                <a:sym typeface="Calibri"/>
              </a:defRPr>
            </a:lvl4pPr>
            <a:lvl5pPr marL="0" indent="1828800">
              <a:lnSpc>
                <a:spcPct val="100000"/>
              </a:lnSpc>
              <a:spcBef>
                <a:spcPts val="400"/>
              </a:spcBef>
              <a:buSzTx/>
              <a:buFontTx/>
              <a:buNone/>
              <a:defRPr sz="20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609600" y="274638"/>
            <a:ext cx="10972800" cy="1143001"/>
          </a:xfrm>
          <a:prstGeom prst="rect">
            <a:avLst/>
          </a:prstGeom>
          <a:noFill/>
          <a:effectLst/>
        </p:spPr>
        <p:txBody>
          <a:bodyPr lIns="45719" tIns="45719" rIns="45719" bIns="45719">
            <a:normAutofit/>
          </a:bodyPr>
          <a:lstStyle>
            <a:lvl1pPr algn="ctr">
              <a:lnSpc>
                <a:spcPct val="100000"/>
              </a:lnSpc>
              <a:defRPr sz="4400">
                <a:solidFill>
                  <a:srgbClr val="000000"/>
                </a:solidFill>
                <a:latin typeface="+mn-lt"/>
                <a:ea typeface="+mn-ea"/>
                <a:cs typeface="+mn-cs"/>
                <a:sym typeface="Calibri"/>
              </a:defRPr>
            </a:lvl1pPr>
          </a:lstStyle>
          <a:p>
            <a:r>
              <a:t>Title Text</a:t>
            </a:r>
          </a:p>
        </p:txBody>
      </p:sp>
      <p:sp>
        <p:nvSpPr>
          <p:cNvPr id="149" name="Body Level One…"/>
          <p:cNvSpPr txBox="1">
            <a:spLocks noGrp="1"/>
          </p:cNvSpPr>
          <p:nvPr>
            <p:ph type="body" sz="half" idx="1"/>
          </p:nvPr>
        </p:nvSpPr>
        <p:spPr>
          <a:xfrm>
            <a:off x="609600" y="1600200"/>
            <a:ext cx="5410200" cy="4525963"/>
          </a:xfrm>
          <a:prstGeom prst="rect">
            <a:avLst/>
          </a:prstGeom>
        </p:spPr>
        <p:txBody>
          <a:bodyPr/>
          <a:lstStyle>
            <a:lvl1pPr marL="342900" indent="-342900">
              <a:lnSpc>
                <a:spcPct val="100000"/>
              </a:lnSpc>
              <a:spcBef>
                <a:spcPts val="600"/>
              </a:spcBef>
              <a:defRPr>
                <a:solidFill>
                  <a:srgbClr val="000000"/>
                </a:solidFill>
                <a:latin typeface="+mn-lt"/>
                <a:ea typeface="+mn-ea"/>
                <a:cs typeface="+mn-cs"/>
                <a:sym typeface="Calibri"/>
              </a:defRPr>
            </a:lvl1pPr>
            <a:lvl2pPr marL="790575" indent="-333375">
              <a:lnSpc>
                <a:spcPct val="100000"/>
              </a:lnSpc>
              <a:spcBef>
                <a:spcPts val="600"/>
              </a:spcBef>
              <a:buChar char="–"/>
              <a:defRPr>
                <a:solidFill>
                  <a:srgbClr val="000000"/>
                </a:solidFill>
                <a:latin typeface="+mn-lt"/>
                <a:ea typeface="+mn-ea"/>
                <a:cs typeface="+mn-cs"/>
                <a:sym typeface="Calibri"/>
              </a:defRPr>
            </a:lvl2pPr>
            <a:lvl3pPr>
              <a:lnSpc>
                <a:spcPct val="100000"/>
              </a:lnSpc>
              <a:spcBef>
                <a:spcPts val="600"/>
              </a:spcBef>
              <a:defRPr>
                <a:solidFill>
                  <a:srgbClr val="000000"/>
                </a:solidFill>
                <a:latin typeface="+mn-lt"/>
                <a:ea typeface="+mn-ea"/>
                <a:cs typeface="+mn-cs"/>
                <a:sym typeface="Calibri"/>
              </a:defRPr>
            </a:lvl3pPr>
            <a:lvl4pPr>
              <a:lnSpc>
                <a:spcPct val="100000"/>
              </a:lnSpc>
              <a:spcBef>
                <a:spcPts val="600"/>
              </a:spcBef>
              <a:buChar char="–"/>
              <a:defRPr>
                <a:solidFill>
                  <a:srgbClr val="000000"/>
                </a:solidFill>
                <a:latin typeface="+mn-lt"/>
                <a:ea typeface="+mn-ea"/>
                <a:cs typeface="+mn-cs"/>
                <a:sym typeface="Calibri"/>
              </a:defRPr>
            </a:lvl4pPr>
            <a:lvl5pPr>
              <a:lnSpc>
                <a:spcPct val="100000"/>
              </a:lnSpc>
              <a:spcBef>
                <a:spcPts val="600"/>
              </a:spcBef>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609600" y="274638"/>
            <a:ext cx="10972800" cy="1143001"/>
          </a:xfrm>
          <a:prstGeom prst="rect">
            <a:avLst/>
          </a:prstGeom>
          <a:noFill/>
          <a:effectLst/>
        </p:spPr>
        <p:txBody>
          <a:bodyPr lIns="45719" tIns="45719" rIns="45719" bIns="45719">
            <a:normAutofit/>
          </a:bodyPr>
          <a:lstStyle>
            <a:lvl1pPr algn="ctr">
              <a:lnSpc>
                <a:spcPct val="100000"/>
              </a:lnSpc>
              <a:defRPr sz="4400">
                <a:solidFill>
                  <a:srgbClr val="000000"/>
                </a:solidFill>
                <a:latin typeface="+mn-lt"/>
                <a:ea typeface="+mn-ea"/>
                <a:cs typeface="+mn-cs"/>
                <a:sym typeface="Calibri"/>
              </a:defRPr>
            </a:lvl1pPr>
          </a:lstStyle>
          <a:p>
            <a:r>
              <a:t>Title Text</a:t>
            </a:r>
          </a:p>
        </p:txBody>
      </p:sp>
      <p:sp>
        <p:nvSpPr>
          <p:cNvPr id="158" name="Body Level One…"/>
          <p:cNvSpPr txBox="1">
            <a:spLocks noGrp="1"/>
          </p:cNvSpPr>
          <p:nvPr>
            <p:ph type="body" sz="quarter" idx="1"/>
          </p:nvPr>
        </p:nvSpPr>
        <p:spPr>
          <a:xfrm>
            <a:off x="609600" y="1535112"/>
            <a:ext cx="5386388" cy="639763"/>
          </a:xfrm>
          <a:prstGeom prst="rect">
            <a:avLst/>
          </a:prstGeom>
        </p:spPr>
        <p:txBody>
          <a:bodyPr anchor="b"/>
          <a:lstStyle>
            <a:lvl1pPr marL="0" indent="0">
              <a:lnSpc>
                <a:spcPct val="100000"/>
              </a:lnSpc>
              <a:spcBef>
                <a:spcPts val="500"/>
              </a:spcBef>
              <a:buSzTx/>
              <a:buFontTx/>
              <a:buNone/>
              <a:defRPr sz="2400">
                <a:solidFill>
                  <a:srgbClr val="000000"/>
                </a:solidFill>
                <a:latin typeface="+mn-lt"/>
                <a:ea typeface="+mn-ea"/>
                <a:cs typeface="+mn-cs"/>
                <a:sym typeface="Calibri"/>
              </a:defRPr>
            </a:lvl1pPr>
            <a:lvl2pPr marL="0" indent="457200">
              <a:lnSpc>
                <a:spcPct val="100000"/>
              </a:lnSpc>
              <a:spcBef>
                <a:spcPts val="500"/>
              </a:spcBef>
              <a:buSzTx/>
              <a:buFontTx/>
              <a:buNone/>
              <a:defRPr sz="2400">
                <a:solidFill>
                  <a:srgbClr val="000000"/>
                </a:solidFill>
                <a:latin typeface="+mn-lt"/>
                <a:ea typeface="+mn-ea"/>
                <a:cs typeface="+mn-cs"/>
                <a:sym typeface="Calibri"/>
              </a:defRPr>
            </a:lvl2pPr>
            <a:lvl3pPr marL="0" indent="914400">
              <a:lnSpc>
                <a:spcPct val="100000"/>
              </a:lnSpc>
              <a:spcBef>
                <a:spcPts val="500"/>
              </a:spcBef>
              <a:buSzTx/>
              <a:buFontTx/>
              <a:buNone/>
              <a:defRPr sz="2400">
                <a:solidFill>
                  <a:srgbClr val="000000"/>
                </a:solidFill>
                <a:latin typeface="+mn-lt"/>
                <a:ea typeface="+mn-ea"/>
                <a:cs typeface="+mn-cs"/>
                <a:sym typeface="Calibri"/>
              </a:defRPr>
            </a:lvl3pPr>
            <a:lvl4pPr marL="0" indent="1371600">
              <a:lnSpc>
                <a:spcPct val="100000"/>
              </a:lnSpc>
              <a:spcBef>
                <a:spcPts val="500"/>
              </a:spcBef>
              <a:buSzTx/>
              <a:buFontTx/>
              <a:buNone/>
              <a:defRPr sz="2400">
                <a:solidFill>
                  <a:srgbClr val="000000"/>
                </a:solidFill>
                <a:latin typeface="+mn-lt"/>
                <a:ea typeface="+mn-ea"/>
                <a:cs typeface="+mn-cs"/>
                <a:sym typeface="Calibri"/>
              </a:defRPr>
            </a:lvl4pPr>
            <a:lvl5pPr marL="0" indent="1828800">
              <a:lnSpc>
                <a:spcPct val="100000"/>
              </a:lnSpc>
              <a:spcBef>
                <a:spcPts val="500"/>
              </a:spcBef>
              <a:buSzTx/>
              <a:buFontTx/>
              <a:buNone/>
              <a:defRPr sz="24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9" name="Text Placeholder 4"/>
          <p:cNvSpPr>
            <a:spLocks noGrp="1"/>
          </p:cNvSpPr>
          <p:nvPr>
            <p:ph type="body" sz="quarter" idx="21"/>
          </p:nvPr>
        </p:nvSpPr>
        <p:spPr>
          <a:xfrm>
            <a:off x="6192837" y="1535112"/>
            <a:ext cx="5389563" cy="639763"/>
          </a:xfrm>
          <a:prstGeom prst="rect">
            <a:avLst/>
          </a:prstGeom>
        </p:spPr>
        <p:txBody>
          <a:bodyPr anchor="b"/>
          <a:lstStyle/>
          <a:p>
            <a:pPr marL="0" indent="0">
              <a:lnSpc>
                <a:spcPct val="100000"/>
              </a:lnSpc>
              <a:spcBef>
                <a:spcPts val="500"/>
              </a:spcBef>
              <a:buSzTx/>
              <a:buFontTx/>
              <a:buNone/>
              <a:defRPr sz="2400">
                <a:solidFill>
                  <a:srgbClr val="000000"/>
                </a:solidFill>
                <a:latin typeface="+mn-lt"/>
                <a:ea typeface="+mn-ea"/>
                <a:cs typeface="+mn-cs"/>
                <a:sym typeface="Calibri"/>
              </a:defRPr>
            </a:pPr>
            <a:endParaRPr/>
          </a:p>
        </p:txBody>
      </p:sp>
      <p:sp>
        <p:nvSpPr>
          <p:cNvPr id="160"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609600" y="274638"/>
            <a:ext cx="10972800" cy="1143001"/>
          </a:xfrm>
          <a:prstGeom prst="rect">
            <a:avLst/>
          </a:prstGeom>
          <a:noFill/>
          <a:effectLst/>
        </p:spPr>
        <p:txBody>
          <a:bodyPr lIns="45719" tIns="45719" rIns="45719" bIns="45719">
            <a:normAutofit/>
          </a:bodyPr>
          <a:lstStyle>
            <a:lvl1pPr algn="ctr">
              <a:lnSpc>
                <a:spcPct val="100000"/>
              </a:lnSpc>
              <a:defRPr sz="4400">
                <a:solidFill>
                  <a:srgbClr val="000000"/>
                </a:solidFill>
                <a:latin typeface="+mn-lt"/>
                <a:ea typeface="+mn-ea"/>
                <a:cs typeface="+mn-cs"/>
                <a:sym typeface="Calibri"/>
              </a:defRPr>
            </a:lvl1pPr>
          </a:lstStyle>
          <a:p>
            <a:r>
              <a:t>Title Text</a:t>
            </a:r>
          </a:p>
        </p:txBody>
      </p:sp>
      <p:sp>
        <p:nvSpPr>
          <p:cNvPr id="168"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75"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660401" y="423511"/>
            <a:ext cx="6673851" cy="583373"/>
          </a:xfrm>
          <a:prstGeom prst="rect">
            <a:avLst/>
          </a:prstGeom>
        </p:spPr>
        <p:txBody>
          <a:bodyPr lIns="0" tIns="0" rIns="0" bIns="0">
            <a:normAutofit/>
          </a:bodyPr>
          <a:lstStyle>
            <a:lvl1pPr>
              <a:lnSpc>
                <a:spcPct val="100000"/>
              </a:lnSpc>
            </a:lvl1pPr>
          </a:lstStyle>
          <a:p>
            <a:r>
              <a:t>Title Text</a:t>
            </a:r>
          </a:p>
        </p:txBody>
      </p:sp>
      <p:sp>
        <p:nvSpPr>
          <p:cNvPr id="21" name="Body Level One…"/>
          <p:cNvSpPr txBox="1">
            <a:spLocks noGrp="1"/>
          </p:cNvSpPr>
          <p:nvPr>
            <p:ph type="body" idx="1"/>
          </p:nvPr>
        </p:nvSpPr>
        <p:spPr>
          <a:xfrm>
            <a:off x="838200" y="1749425"/>
            <a:ext cx="10515601"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10925175" y="6469064"/>
            <a:ext cx="367667" cy="1397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09600" y="273050"/>
            <a:ext cx="4011613" cy="1162050"/>
          </a:xfrm>
          <a:prstGeom prst="rect">
            <a:avLst/>
          </a:prstGeom>
          <a:noFill/>
          <a:effectLst/>
        </p:spPr>
        <p:txBody>
          <a:bodyPr lIns="45719" tIns="45719" rIns="45719" bIns="45719" anchor="b">
            <a:normAutofit/>
          </a:bodyPr>
          <a:lstStyle>
            <a:lvl1pPr>
              <a:lnSpc>
                <a:spcPct val="100000"/>
              </a:lnSpc>
              <a:defRPr sz="2000">
                <a:solidFill>
                  <a:srgbClr val="000000"/>
                </a:solidFill>
                <a:latin typeface="+mn-lt"/>
                <a:ea typeface="+mn-ea"/>
                <a:cs typeface="+mn-cs"/>
                <a:sym typeface="Calibri"/>
              </a:defRPr>
            </a:lvl1pPr>
          </a:lstStyle>
          <a:p>
            <a:r>
              <a:t>Title Text</a:t>
            </a:r>
          </a:p>
        </p:txBody>
      </p:sp>
      <p:sp>
        <p:nvSpPr>
          <p:cNvPr id="183" name="Body Level One…"/>
          <p:cNvSpPr txBox="1">
            <a:spLocks noGrp="1"/>
          </p:cNvSpPr>
          <p:nvPr>
            <p:ph type="body" idx="1"/>
          </p:nvPr>
        </p:nvSpPr>
        <p:spPr>
          <a:xfrm>
            <a:off x="4767262" y="273050"/>
            <a:ext cx="6815138" cy="5853113"/>
          </a:xfrm>
          <a:prstGeom prst="rect">
            <a:avLst/>
          </a:prstGeom>
        </p:spPr>
        <p:txBody>
          <a:bodyPr/>
          <a:lstStyle>
            <a:lvl1pPr marL="342900" indent="-342900">
              <a:lnSpc>
                <a:spcPct val="100000"/>
              </a:lnSpc>
              <a:spcBef>
                <a:spcPts val="700"/>
              </a:spcBef>
              <a:defRPr sz="3200">
                <a:solidFill>
                  <a:srgbClr val="000000"/>
                </a:solidFill>
                <a:latin typeface="+mn-lt"/>
                <a:ea typeface="+mn-ea"/>
                <a:cs typeface="+mn-cs"/>
                <a:sym typeface="Calibri"/>
              </a:defRPr>
            </a:lvl1pPr>
            <a:lvl2pPr marL="783771" indent="-326571">
              <a:lnSpc>
                <a:spcPct val="100000"/>
              </a:lnSpc>
              <a:spcBef>
                <a:spcPts val="700"/>
              </a:spcBef>
              <a:buChar char="–"/>
              <a:defRPr sz="3200">
                <a:solidFill>
                  <a:srgbClr val="000000"/>
                </a:solidFill>
                <a:latin typeface="+mn-lt"/>
                <a:ea typeface="+mn-ea"/>
                <a:cs typeface="+mn-cs"/>
                <a:sym typeface="Calibri"/>
              </a:defRPr>
            </a:lvl2pPr>
            <a:lvl3pPr marL="1219200" indent="-304800">
              <a:lnSpc>
                <a:spcPct val="100000"/>
              </a:lnSpc>
              <a:spcBef>
                <a:spcPts val="700"/>
              </a:spcBef>
              <a:defRPr sz="3200">
                <a:solidFill>
                  <a:srgbClr val="000000"/>
                </a:solidFill>
                <a:latin typeface="+mn-lt"/>
                <a:ea typeface="+mn-ea"/>
                <a:cs typeface="+mn-cs"/>
                <a:sym typeface="Calibri"/>
              </a:defRPr>
            </a:lvl3pPr>
            <a:lvl4pPr marL="1737360" indent="-365760">
              <a:lnSpc>
                <a:spcPct val="100000"/>
              </a:lnSpc>
              <a:spcBef>
                <a:spcPts val="700"/>
              </a:spcBef>
              <a:buChar char="–"/>
              <a:defRPr sz="3200">
                <a:solidFill>
                  <a:srgbClr val="000000"/>
                </a:solidFill>
                <a:latin typeface="+mn-lt"/>
                <a:ea typeface="+mn-ea"/>
                <a:cs typeface="+mn-cs"/>
                <a:sym typeface="Calibri"/>
              </a:defRPr>
            </a:lvl4pPr>
            <a:lvl5pPr marL="2194560" indent="-365760">
              <a:lnSpc>
                <a:spcPct val="100000"/>
              </a:lnSpc>
              <a:spcBef>
                <a:spcPts val="700"/>
              </a:spcBef>
              <a:buChar char="»"/>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Text Placeholder 3"/>
          <p:cNvSpPr>
            <a:spLocks noGrp="1"/>
          </p:cNvSpPr>
          <p:nvPr>
            <p:ph type="body" sz="half" idx="21"/>
          </p:nvPr>
        </p:nvSpPr>
        <p:spPr>
          <a:xfrm>
            <a:off x="609600" y="1435100"/>
            <a:ext cx="4011613" cy="4691063"/>
          </a:xfrm>
          <a:prstGeom prst="rect">
            <a:avLst/>
          </a:prstGeom>
        </p:spPr>
        <p:txBody>
          <a:bodyPr/>
          <a:lstStyle/>
          <a:p>
            <a:pPr marL="0" indent="0">
              <a:lnSpc>
                <a:spcPct val="100000"/>
              </a:lnSpc>
              <a:spcBef>
                <a:spcPts val="300"/>
              </a:spcBef>
              <a:buSzTx/>
              <a:buFontTx/>
              <a:buNone/>
              <a:defRPr sz="1400">
                <a:solidFill>
                  <a:srgbClr val="000000"/>
                </a:solidFill>
                <a:latin typeface="+mn-lt"/>
                <a:ea typeface="+mn-ea"/>
                <a:cs typeface="+mn-cs"/>
                <a:sym typeface="Calibri"/>
              </a:defRPr>
            </a:pPr>
            <a:endParaRPr/>
          </a:p>
        </p:txBody>
      </p:sp>
      <p:sp>
        <p:nvSpPr>
          <p:cNvPr id="185"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2389188" y="4800600"/>
            <a:ext cx="7315201" cy="566738"/>
          </a:xfrm>
          <a:prstGeom prst="rect">
            <a:avLst/>
          </a:prstGeom>
          <a:noFill/>
          <a:effectLst/>
        </p:spPr>
        <p:txBody>
          <a:bodyPr lIns="45719" tIns="45719" rIns="45719" bIns="45719" anchor="b">
            <a:normAutofit/>
          </a:bodyPr>
          <a:lstStyle>
            <a:lvl1pPr>
              <a:lnSpc>
                <a:spcPct val="100000"/>
              </a:lnSpc>
              <a:defRPr sz="2000">
                <a:solidFill>
                  <a:srgbClr val="000000"/>
                </a:solidFill>
                <a:latin typeface="+mn-lt"/>
                <a:ea typeface="+mn-ea"/>
                <a:cs typeface="+mn-cs"/>
                <a:sym typeface="Calibri"/>
              </a:defRPr>
            </a:lvl1pPr>
          </a:lstStyle>
          <a:p>
            <a:r>
              <a:t>Title Text</a:t>
            </a:r>
          </a:p>
        </p:txBody>
      </p:sp>
      <p:sp>
        <p:nvSpPr>
          <p:cNvPr id="193" name="Picture Placeholder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194" name="Body Level One…"/>
          <p:cNvSpPr txBox="1">
            <a:spLocks noGrp="1"/>
          </p:cNvSpPr>
          <p:nvPr>
            <p:ph type="body" sz="quarter" idx="1"/>
          </p:nvPr>
        </p:nvSpPr>
        <p:spPr>
          <a:xfrm>
            <a:off x="2389188" y="5367337"/>
            <a:ext cx="7315201" cy="804863"/>
          </a:xfrm>
          <a:prstGeom prst="rect">
            <a:avLst/>
          </a:prstGeom>
        </p:spPr>
        <p:txBody>
          <a:bodyPr/>
          <a:lstStyle>
            <a:lvl1pPr marL="0" indent="0">
              <a:lnSpc>
                <a:spcPct val="100000"/>
              </a:lnSpc>
              <a:spcBef>
                <a:spcPts val="300"/>
              </a:spcBef>
              <a:buSzTx/>
              <a:buFontTx/>
              <a:buNone/>
              <a:defRPr sz="1400">
                <a:solidFill>
                  <a:srgbClr val="000000"/>
                </a:solidFill>
                <a:latin typeface="+mn-lt"/>
                <a:ea typeface="+mn-ea"/>
                <a:cs typeface="+mn-cs"/>
                <a:sym typeface="Calibri"/>
              </a:defRPr>
            </a:lvl1pPr>
            <a:lvl2pPr marL="0" indent="457200">
              <a:lnSpc>
                <a:spcPct val="100000"/>
              </a:lnSpc>
              <a:spcBef>
                <a:spcPts val="300"/>
              </a:spcBef>
              <a:buSzTx/>
              <a:buFontTx/>
              <a:buNone/>
              <a:defRPr sz="1400">
                <a:solidFill>
                  <a:srgbClr val="000000"/>
                </a:solidFill>
                <a:latin typeface="+mn-lt"/>
                <a:ea typeface="+mn-ea"/>
                <a:cs typeface="+mn-cs"/>
                <a:sym typeface="Calibri"/>
              </a:defRPr>
            </a:lvl2pPr>
            <a:lvl3pPr marL="0" indent="914400">
              <a:lnSpc>
                <a:spcPct val="100000"/>
              </a:lnSpc>
              <a:spcBef>
                <a:spcPts val="300"/>
              </a:spcBef>
              <a:buSzTx/>
              <a:buFontTx/>
              <a:buNone/>
              <a:defRPr sz="1400">
                <a:solidFill>
                  <a:srgbClr val="000000"/>
                </a:solidFill>
                <a:latin typeface="+mn-lt"/>
                <a:ea typeface="+mn-ea"/>
                <a:cs typeface="+mn-cs"/>
                <a:sym typeface="Calibri"/>
              </a:defRPr>
            </a:lvl3pPr>
            <a:lvl4pPr marL="0" indent="1371600">
              <a:lnSpc>
                <a:spcPct val="100000"/>
              </a:lnSpc>
              <a:spcBef>
                <a:spcPts val="300"/>
              </a:spcBef>
              <a:buSzTx/>
              <a:buFontTx/>
              <a:buNone/>
              <a:defRPr sz="1400">
                <a:solidFill>
                  <a:srgbClr val="000000"/>
                </a:solidFill>
                <a:latin typeface="+mn-lt"/>
                <a:ea typeface="+mn-ea"/>
                <a:cs typeface="+mn-cs"/>
                <a:sym typeface="Calibri"/>
              </a:defRPr>
            </a:lvl4pPr>
            <a:lvl5pPr marL="0" indent="1828800">
              <a:lnSpc>
                <a:spcPct val="100000"/>
              </a:lnSpc>
              <a:spcBef>
                <a:spcPts val="300"/>
              </a:spcBef>
              <a:buSzTx/>
              <a:buFontTx/>
              <a:buNone/>
              <a:defRPr sz="14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xfrm>
            <a:off x="11323776" y="6414760"/>
            <a:ext cx="258624" cy="248305"/>
          </a:xfrm>
          <a:prstGeom prst="rect">
            <a:avLst/>
          </a:prstGeom>
          <a:noFill/>
        </p:spPr>
        <p:txBody>
          <a:bodyPr wrap="none" lIns="45719" tIns="45719" rIns="45719" bIns="45719"/>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60401" y="423511"/>
            <a:ext cx="6673851" cy="583373"/>
          </a:xfrm>
          <a:prstGeom prst="rect">
            <a:avLst/>
          </a:prstGeom>
        </p:spPr>
        <p:txBody>
          <a:bodyPr lIns="0" tIns="0" rIns="0" bIns="0">
            <a:normAutofit/>
          </a:bodyPr>
          <a:lstStyle>
            <a:lvl1pPr>
              <a:lnSpc>
                <a:spcPct val="100000"/>
              </a:lnSpc>
            </a:lvl1pPr>
          </a:lstStyle>
          <a:p>
            <a:r>
              <a:t>Title Text</a:t>
            </a:r>
          </a:p>
        </p:txBody>
      </p:sp>
      <p:sp>
        <p:nvSpPr>
          <p:cNvPr id="30" name="Body Level One…"/>
          <p:cNvSpPr txBox="1">
            <a:spLocks noGrp="1"/>
          </p:cNvSpPr>
          <p:nvPr>
            <p:ph type="body" idx="1"/>
          </p:nvPr>
        </p:nvSpPr>
        <p:spPr>
          <a:xfrm>
            <a:off x="838200" y="1749425"/>
            <a:ext cx="10515601"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0925175" y="6469064"/>
            <a:ext cx="367667" cy="1397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660401" y="342107"/>
            <a:ext cx="6673851" cy="549276"/>
          </a:xfrm>
          <a:prstGeom prst="rect">
            <a:avLst/>
          </a:prstGeom>
        </p:spPr>
        <p:txBody>
          <a:bodyPr>
            <a:normAutofit/>
          </a:bodyPr>
          <a:lstStyle/>
          <a:p>
            <a:r>
              <a:t>Title Text</a:t>
            </a:r>
          </a:p>
        </p:txBody>
      </p:sp>
      <p:sp>
        <p:nvSpPr>
          <p:cNvPr id="39" name="Slide Number"/>
          <p:cNvSpPr txBox="1">
            <a:spLocks noGrp="1"/>
          </p:cNvSpPr>
          <p:nvPr>
            <p:ph type="sldNum" sz="quarter" idx="2"/>
          </p:nvPr>
        </p:nvSpPr>
        <p:spPr>
          <a:xfrm>
            <a:off x="10925175" y="6469064"/>
            <a:ext cx="367667" cy="139701"/>
          </a:xfrm>
          <a:prstGeom prst="rect">
            <a:avLst/>
          </a:prstGeom>
        </p:spPr>
        <p:txBody>
          <a:bodyPr/>
          <a:lstStyle/>
          <a:p>
            <a:fld id="{86CB4B4D-7CA3-9044-876B-883B54F8677D}" type="slidenum">
              <a:t>‹#›</a:t>
            </a:fld>
            <a:endParaRPr/>
          </a:p>
        </p:txBody>
      </p:sp>
      <p:sp>
        <p:nvSpPr>
          <p:cNvPr id="40" name="Picture Placeholder 8"/>
          <p:cNvSpPr>
            <a:spLocks noGrp="1"/>
          </p:cNvSpPr>
          <p:nvPr>
            <p:ph type="pic" sz="quarter" idx="21"/>
          </p:nvPr>
        </p:nvSpPr>
        <p:spPr>
          <a:xfrm>
            <a:off x="523893" y="1353136"/>
            <a:ext cx="1920926" cy="1920925"/>
          </a:xfrm>
          <a:prstGeom prst="rect">
            <a:avLst/>
          </a:prstGeom>
        </p:spPr>
        <p:txBody>
          <a:bodyPr lIns="91439" rIns="91439">
            <a:noAutofit/>
          </a:bodyPr>
          <a:lstStyle/>
          <a:p>
            <a:endParaRPr/>
          </a:p>
        </p:txBody>
      </p:sp>
      <p:sp>
        <p:nvSpPr>
          <p:cNvPr id="41" name="Picture Placeholder 8"/>
          <p:cNvSpPr>
            <a:spLocks noGrp="1"/>
          </p:cNvSpPr>
          <p:nvPr>
            <p:ph type="pic" sz="quarter" idx="22"/>
          </p:nvPr>
        </p:nvSpPr>
        <p:spPr>
          <a:xfrm>
            <a:off x="3284739" y="1404797"/>
            <a:ext cx="1920925" cy="1920925"/>
          </a:xfrm>
          <a:prstGeom prst="rect">
            <a:avLst/>
          </a:prstGeom>
        </p:spPr>
        <p:txBody>
          <a:bodyPr lIns="91439" rIns="91439">
            <a:noAutofit/>
          </a:bodyPr>
          <a:lstStyle/>
          <a:p>
            <a:endParaRPr/>
          </a:p>
        </p:txBody>
      </p:sp>
      <p:sp>
        <p:nvSpPr>
          <p:cNvPr id="42" name="Picture Placeholder 8"/>
          <p:cNvSpPr>
            <a:spLocks noGrp="1"/>
          </p:cNvSpPr>
          <p:nvPr>
            <p:ph type="pic" sz="quarter" idx="23"/>
          </p:nvPr>
        </p:nvSpPr>
        <p:spPr>
          <a:xfrm>
            <a:off x="523893" y="3820879"/>
            <a:ext cx="1920926" cy="1920925"/>
          </a:xfrm>
          <a:prstGeom prst="rect">
            <a:avLst/>
          </a:prstGeom>
        </p:spPr>
        <p:txBody>
          <a:bodyPr lIns="91439" rIns="91439">
            <a:noAutofit/>
          </a:bodyPr>
          <a:lstStyle/>
          <a:p>
            <a:endParaRPr/>
          </a:p>
        </p:txBody>
      </p:sp>
      <p:sp>
        <p:nvSpPr>
          <p:cNvPr id="43" name="Picture Placeholder 8"/>
          <p:cNvSpPr>
            <a:spLocks noGrp="1"/>
          </p:cNvSpPr>
          <p:nvPr>
            <p:ph type="pic" sz="quarter" idx="24"/>
          </p:nvPr>
        </p:nvSpPr>
        <p:spPr>
          <a:xfrm>
            <a:off x="3284739" y="3895609"/>
            <a:ext cx="1920925" cy="1920925"/>
          </a:xfrm>
          <a:prstGeom prst="rect">
            <a:avLst/>
          </a:prstGeom>
        </p:spPr>
        <p:txBody>
          <a:bodyPr lIns="91439" rIns="91439">
            <a:noAutofit/>
          </a:bodyPr>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 name="Title Text"/>
          <p:cNvSpPr txBox="1">
            <a:spLocks noGrp="1"/>
          </p:cNvSpPr>
          <p:nvPr>
            <p:ph type="title"/>
          </p:nvPr>
        </p:nvSpPr>
        <p:spPr>
          <a:xfrm>
            <a:off x="831850" y="1709740"/>
            <a:ext cx="10515600" cy="2852737"/>
          </a:xfrm>
          <a:prstGeom prst="rect">
            <a:avLst/>
          </a:prstGeom>
        </p:spPr>
        <p:txBody>
          <a:bodyPr anchor="b">
            <a:normAutofit/>
          </a:bodyPr>
          <a:lstStyle>
            <a:lvl1pPr>
              <a:defRPr sz="6000"/>
            </a:lvl1pPr>
          </a:lstStyle>
          <a:p>
            <a:r>
              <a:t>Title Text</a:t>
            </a:r>
          </a:p>
        </p:txBody>
      </p:sp>
      <p:sp>
        <p:nvSpPr>
          <p:cNvPr id="51" name="Body Level One…"/>
          <p:cNvSpPr txBox="1">
            <a:spLocks noGrp="1"/>
          </p:cNvSpPr>
          <p:nvPr>
            <p:ph type="body" sz="quarter" idx="1"/>
          </p:nvPr>
        </p:nvSpPr>
        <p:spPr>
          <a:xfrm>
            <a:off x="831850" y="4589464"/>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9" name="Title Text"/>
          <p:cNvSpPr txBox="1">
            <a:spLocks noGrp="1"/>
          </p:cNvSpPr>
          <p:nvPr>
            <p:ph type="title"/>
          </p:nvPr>
        </p:nvSpPr>
        <p:spPr>
          <a:xfrm>
            <a:off x="660400" y="418306"/>
            <a:ext cx="6435727" cy="648496"/>
          </a:xfrm>
          <a:prstGeom prst="rect">
            <a:avLst/>
          </a:prstGeom>
        </p:spPr>
        <p:txBody>
          <a:bodyPr>
            <a:normAutofit/>
          </a:bodyPr>
          <a:lstStyle/>
          <a:p>
            <a:r>
              <a:t>Title Text</a:t>
            </a:r>
          </a:p>
        </p:txBody>
      </p:sp>
      <p:sp>
        <p:nvSpPr>
          <p:cNvPr id="60" name="Body Level One…"/>
          <p:cNvSpPr txBox="1">
            <a:spLocks noGrp="1"/>
          </p:cNvSpPr>
          <p:nvPr>
            <p:ph type="body" sz="half" idx="1"/>
          </p:nvPr>
        </p:nvSpPr>
        <p:spPr>
          <a:xfrm>
            <a:off x="838200" y="1825625"/>
            <a:ext cx="5181601"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8" name="Title Text"/>
          <p:cNvSpPr txBox="1">
            <a:spLocks noGrp="1"/>
          </p:cNvSpPr>
          <p:nvPr>
            <p:ph type="title"/>
          </p:nvPr>
        </p:nvSpPr>
        <p:spPr>
          <a:xfrm>
            <a:off x="839788" y="365127"/>
            <a:ext cx="10515601" cy="1325563"/>
          </a:xfrm>
          <a:prstGeom prst="rect">
            <a:avLst/>
          </a:prstGeom>
        </p:spPr>
        <p:txBody>
          <a:bodyPr>
            <a:normAutofit/>
          </a:bodyPr>
          <a:lstStyle/>
          <a:p>
            <a:r>
              <a:t>Title Text</a:t>
            </a:r>
          </a:p>
        </p:txBody>
      </p:sp>
      <p:sp>
        <p:nvSpPr>
          <p:cNvPr id="6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8" name="Title Text"/>
          <p:cNvSpPr txBox="1">
            <a:spLocks noGrp="1"/>
          </p:cNvSpPr>
          <p:nvPr>
            <p:ph type="title"/>
          </p:nvPr>
        </p:nvSpPr>
        <p:spPr>
          <a:xfrm>
            <a:off x="660400" y="418306"/>
            <a:ext cx="6435727" cy="648496"/>
          </a:xfrm>
          <a:prstGeom prst="rect">
            <a:avLst/>
          </a:prstGeom>
        </p:spPr>
        <p:txBody>
          <a:bodyPr>
            <a:normAutofit/>
          </a:bodyPr>
          <a:lstStyle/>
          <a:p>
            <a:r>
              <a:t>Title Text</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0925175" y="6469064"/>
            <a:ext cx="360047" cy="139701"/>
          </a:xfrm>
          <a:prstGeom prst="rect">
            <a:avLst/>
          </a:prstGeom>
          <a:solidFill>
            <a:schemeClr val="accent1"/>
          </a:solidFill>
          <a:ln w="12700">
            <a:miter lim="400000"/>
          </a:ln>
        </p:spPr>
        <p:txBody>
          <a:bodyPr lIns="0" tIns="0" rIns="0" bIns="0" anchor="ctr">
            <a:spAutoFit/>
          </a:bodyPr>
          <a:lstStyle>
            <a:lvl1pPr algn="ctr">
              <a:defRPr sz="900">
                <a:solidFill>
                  <a:srgbClr val="FFFFFF"/>
                </a:solidFill>
              </a:defRPr>
            </a:lvl1pPr>
          </a:lstStyle>
          <a:p>
            <a:fld id="{86CB4B4D-7CA3-9044-876B-883B54F8677D}" type="slidenum">
              <a:t>‹#›</a:t>
            </a:fld>
            <a:endParaRPr/>
          </a:p>
        </p:txBody>
      </p:sp>
      <p:sp>
        <p:nvSpPr>
          <p:cNvPr id="3" name="Title Text"/>
          <p:cNvSpPr txBox="1">
            <a:spLocks noGrp="1"/>
          </p:cNvSpPr>
          <p:nvPr>
            <p:ph type="title"/>
          </p:nvPr>
        </p:nvSpPr>
        <p:spPr>
          <a:xfrm>
            <a:off x="609600" y="274637"/>
            <a:ext cx="10972800" cy="1143001"/>
          </a:xfrm>
          <a:prstGeom prst="rect">
            <a:avLst/>
          </a:prstGeom>
          <a:solidFill>
            <a:schemeClr val="accent1"/>
          </a:solidFill>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Nunito Sans Bold"/>
          <a:ea typeface="Nunito Sans Bold"/>
          <a:cs typeface="Nunito Sans Bold"/>
          <a:sym typeface="Nunito Sans Bold"/>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808080"/>
          </a:solidFill>
          <a:uFillTx/>
          <a:latin typeface="Gill Sans MT"/>
          <a:ea typeface="Gill Sans MT"/>
          <a:cs typeface="Gill Sans MT"/>
          <a:sym typeface="Gill Sans MT"/>
        </a:defRPr>
      </a:lvl9pPr>
    </p:bodyStyle>
    <p:otherStyle>
      <a:lvl1pPr marL="0" marR="0" indent="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1pPr>
      <a:lvl2pPr marL="0" marR="0" indent="4572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2pPr>
      <a:lvl3pPr marL="0" marR="0" indent="9144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3pPr>
      <a:lvl4pPr marL="0" marR="0" indent="13716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4pPr>
      <a:lvl5pPr marL="0" marR="0" indent="18288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5pPr>
      <a:lvl6pPr marL="0" marR="0" indent="22860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6pPr>
      <a:lvl7pPr marL="0" marR="0" indent="27432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7pPr>
      <a:lvl8pPr marL="0" marR="0" indent="32004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8pPr>
      <a:lvl9pPr marL="0" marR="0" indent="3657600" algn="ct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tech@amrita.edu"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Footer Placeholder 3"/>
          <p:cNvSpPr txBox="1"/>
          <p:nvPr/>
        </p:nvSpPr>
        <p:spPr>
          <a:xfrm>
            <a:off x="5087619" y="6323014"/>
            <a:ext cx="20167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205" name="Subtitle 2"/>
          <p:cNvSpPr txBox="1">
            <a:spLocks noGrp="1"/>
          </p:cNvSpPr>
          <p:nvPr>
            <p:ph type="subTitle" sz="quarter" idx="1"/>
          </p:nvPr>
        </p:nvSpPr>
        <p:spPr>
          <a:xfrm>
            <a:off x="1855525" y="3946785"/>
            <a:ext cx="8480950" cy="400212"/>
          </a:xfrm>
          <a:prstGeom prst="rect">
            <a:avLst/>
          </a:prstGeom>
        </p:spPr>
        <p:txBody>
          <a:bodyPr/>
          <a:lstStyle>
            <a:lvl1pPr defTabSz="365760">
              <a:lnSpc>
                <a:spcPct val="72000"/>
              </a:lnSpc>
              <a:spcBef>
                <a:spcPts val="400"/>
              </a:spcBef>
              <a:defRPr sz="2160" b="1">
                <a:solidFill>
                  <a:srgbClr val="424242"/>
                </a:solidFill>
                <a:latin typeface="Proxima Nova"/>
                <a:ea typeface="Proxima Nova"/>
                <a:cs typeface="Proxima Nova"/>
                <a:sym typeface="Proxima Nova"/>
              </a:defRPr>
            </a:lvl1pPr>
          </a:lstStyle>
          <a:p>
            <a:r>
              <a:t>LET  YOUR SUCCESS STORY START WITH AMRITA </a:t>
            </a:r>
          </a:p>
        </p:txBody>
      </p:sp>
      <p:sp>
        <p:nvSpPr>
          <p:cNvPr id="206" name="Rectangle 4"/>
          <p:cNvSpPr txBox="1"/>
          <p:nvPr/>
        </p:nvSpPr>
        <p:spPr>
          <a:xfrm>
            <a:off x="3561943" y="2403830"/>
            <a:ext cx="5068114" cy="156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4800" b="1">
                <a:latin typeface="Proxima Nova"/>
                <a:ea typeface="Proxima Nova"/>
                <a:cs typeface="Proxima Nova"/>
                <a:sym typeface="Proxima Nova"/>
              </a:defRPr>
            </a:pPr>
            <a:r>
              <a:t>Amrita Online</a:t>
            </a:r>
          </a:p>
          <a:p>
            <a:pPr algn="ctr">
              <a:defRPr sz="4800" b="1">
                <a:latin typeface="Proxima Nova"/>
                <a:ea typeface="Proxima Nova"/>
                <a:cs typeface="Proxima Nova"/>
                <a:sym typeface="Proxima Nova"/>
              </a:defRPr>
            </a:pPr>
            <a:r>
              <a:t>Admissions Portal</a:t>
            </a:r>
          </a:p>
        </p:txBody>
      </p:sp>
      <p:sp>
        <p:nvSpPr>
          <p:cNvPr id="207" name="TextBox 20"/>
          <p:cNvSpPr txBox="1"/>
          <p:nvPr/>
        </p:nvSpPr>
        <p:spPr>
          <a:xfrm>
            <a:off x="4231033" y="5214650"/>
            <a:ext cx="3729934" cy="718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70000"/>
              </a:lnSpc>
              <a:spcBef>
                <a:spcPts val="1200"/>
              </a:spcBef>
              <a:defRPr b="1">
                <a:solidFill>
                  <a:srgbClr val="535353"/>
                </a:solidFill>
                <a:latin typeface="Proxima Nova"/>
                <a:ea typeface="Proxima Nova"/>
                <a:cs typeface="Proxima Nova"/>
                <a:sym typeface="Proxima Nova"/>
              </a:defRPr>
            </a:pPr>
            <a:r>
              <a:t>Directorate of Admissions</a:t>
            </a:r>
          </a:p>
          <a:p>
            <a:pPr algn="ctr">
              <a:lnSpc>
                <a:spcPct val="70000"/>
              </a:lnSpc>
              <a:spcBef>
                <a:spcPts val="1200"/>
              </a:spcBef>
              <a:defRPr b="1">
                <a:solidFill>
                  <a:srgbClr val="535353"/>
                </a:solidFill>
                <a:latin typeface="Proxima Nova"/>
                <a:ea typeface="Proxima Nova"/>
                <a:cs typeface="Proxima Nova"/>
                <a:sym typeface="Proxima Nova"/>
              </a:defRPr>
            </a:pPr>
            <a:r>
              <a:t>Amrita Vishwa Vidyapeetham</a:t>
            </a:r>
          </a:p>
        </p:txBody>
      </p:sp>
      <p:pic>
        <p:nvPicPr>
          <p:cNvPr id="208" name="Image" descr="Image"/>
          <p:cNvPicPr>
            <a:picLocks noChangeAspect="1"/>
          </p:cNvPicPr>
          <p:nvPr/>
        </p:nvPicPr>
        <p:blipFill>
          <a:blip r:embed="rId2"/>
          <a:stretch>
            <a:fillRect/>
          </a:stretch>
        </p:blipFill>
        <p:spPr>
          <a:xfrm>
            <a:off x="3902284" y="816860"/>
            <a:ext cx="4387433" cy="1153909"/>
          </a:xfrm>
          <a:prstGeom prst="rect">
            <a:avLst/>
          </a:prstGeom>
          <a:ln w="12700">
            <a:miter lim="400000"/>
          </a:ln>
        </p:spPr>
      </p:pic>
      <p:sp>
        <p:nvSpPr>
          <p:cNvPr id="209" name="Decahedron"/>
          <p:cNvSpPr/>
          <p:nvPr/>
        </p:nvSpPr>
        <p:spPr>
          <a:xfrm>
            <a:off x="9919155" y="-1545288"/>
            <a:ext cx="3190625" cy="3136311"/>
          </a:xfrm>
          <a:custGeom>
            <a:avLst/>
            <a:gdLst/>
            <a:ahLst/>
            <a:cxnLst>
              <a:cxn ang="0">
                <a:pos x="wd2" y="hd2"/>
              </a:cxn>
              <a:cxn ang="5400000">
                <a:pos x="wd2" y="hd2"/>
              </a:cxn>
              <a:cxn ang="10800000">
                <a:pos x="wd2" y="hd2"/>
              </a:cxn>
              <a:cxn ang="16200000">
                <a:pos x="wd2" y="hd2"/>
              </a:cxn>
            </a:cxnLst>
            <a:rect l="0" t="0" r="r" b="b"/>
            <a:pathLst>
              <a:path w="21587" h="21582" extrusionOk="0">
                <a:moveTo>
                  <a:pt x="11491" y="7"/>
                </a:moveTo>
                <a:cubicBezTo>
                  <a:pt x="11473" y="-4"/>
                  <a:pt x="11448" y="-3"/>
                  <a:pt x="11429" y="14"/>
                </a:cubicBezTo>
                <a:lnTo>
                  <a:pt x="26" y="10471"/>
                </a:lnTo>
                <a:cubicBezTo>
                  <a:pt x="-13" y="10507"/>
                  <a:pt x="-7" y="10570"/>
                  <a:pt x="38" y="10598"/>
                </a:cubicBezTo>
                <a:lnTo>
                  <a:pt x="7875" y="15548"/>
                </a:lnTo>
                <a:cubicBezTo>
                  <a:pt x="7920" y="15577"/>
                  <a:pt x="7979" y="15551"/>
                  <a:pt x="7991" y="15499"/>
                </a:cubicBezTo>
                <a:lnTo>
                  <a:pt x="11515" y="65"/>
                </a:lnTo>
                <a:cubicBezTo>
                  <a:pt x="11521" y="40"/>
                  <a:pt x="11510" y="18"/>
                  <a:pt x="11491" y="7"/>
                </a:cubicBezTo>
                <a:close/>
                <a:moveTo>
                  <a:pt x="11951" y="254"/>
                </a:moveTo>
                <a:cubicBezTo>
                  <a:pt x="11932" y="258"/>
                  <a:pt x="11914" y="272"/>
                  <a:pt x="11909" y="294"/>
                </a:cubicBezTo>
                <a:lnTo>
                  <a:pt x="8420" y="15576"/>
                </a:lnTo>
                <a:cubicBezTo>
                  <a:pt x="8408" y="15630"/>
                  <a:pt x="8454" y="15682"/>
                  <a:pt x="8508" y="15674"/>
                </a:cubicBezTo>
                <a:lnTo>
                  <a:pt x="21133" y="13791"/>
                </a:lnTo>
                <a:cubicBezTo>
                  <a:pt x="21168" y="13786"/>
                  <a:pt x="21187" y="13745"/>
                  <a:pt x="21166" y="13715"/>
                </a:cubicBezTo>
                <a:lnTo>
                  <a:pt x="12003" y="275"/>
                </a:lnTo>
                <a:cubicBezTo>
                  <a:pt x="11990" y="256"/>
                  <a:pt x="11970" y="251"/>
                  <a:pt x="11951" y="254"/>
                </a:cubicBezTo>
                <a:close/>
                <a:moveTo>
                  <a:pt x="12655" y="315"/>
                </a:moveTo>
                <a:cubicBezTo>
                  <a:pt x="12619" y="318"/>
                  <a:pt x="12591" y="361"/>
                  <a:pt x="12617" y="399"/>
                </a:cubicBezTo>
                <a:lnTo>
                  <a:pt x="21501" y="13432"/>
                </a:lnTo>
                <a:cubicBezTo>
                  <a:pt x="21528" y="13471"/>
                  <a:pt x="21587" y="13452"/>
                  <a:pt x="21587" y="13404"/>
                </a:cubicBezTo>
                <a:lnTo>
                  <a:pt x="21587" y="7543"/>
                </a:lnTo>
                <a:cubicBezTo>
                  <a:pt x="21587" y="7482"/>
                  <a:pt x="21560" y="7425"/>
                  <a:pt x="21513" y="7387"/>
                </a:cubicBezTo>
                <a:lnTo>
                  <a:pt x="12693" y="327"/>
                </a:lnTo>
                <a:cubicBezTo>
                  <a:pt x="12681" y="317"/>
                  <a:pt x="12667" y="314"/>
                  <a:pt x="12655" y="315"/>
                </a:cubicBezTo>
                <a:close/>
                <a:moveTo>
                  <a:pt x="719" y="11550"/>
                </a:moveTo>
                <a:cubicBezTo>
                  <a:pt x="683" y="11528"/>
                  <a:pt x="647" y="11575"/>
                  <a:pt x="676" y="11605"/>
                </a:cubicBezTo>
                <a:lnTo>
                  <a:pt x="10118" y="21177"/>
                </a:lnTo>
                <a:cubicBezTo>
                  <a:pt x="10145" y="21205"/>
                  <a:pt x="10188" y="21175"/>
                  <a:pt x="10172" y="21140"/>
                </a:cubicBezTo>
                <a:lnTo>
                  <a:pt x="7981" y="16203"/>
                </a:lnTo>
                <a:cubicBezTo>
                  <a:pt x="7953" y="16141"/>
                  <a:pt x="7908" y="16089"/>
                  <a:pt x="7851" y="16054"/>
                </a:cubicBezTo>
                <a:lnTo>
                  <a:pt x="719" y="11550"/>
                </a:lnTo>
                <a:close/>
                <a:moveTo>
                  <a:pt x="20994" y="14260"/>
                </a:moveTo>
                <a:lnTo>
                  <a:pt x="8530" y="16117"/>
                </a:lnTo>
                <a:cubicBezTo>
                  <a:pt x="8479" y="16125"/>
                  <a:pt x="8448" y="16181"/>
                  <a:pt x="8469" y="16229"/>
                </a:cubicBezTo>
                <a:lnTo>
                  <a:pt x="10826" y="21535"/>
                </a:lnTo>
                <a:cubicBezTo>
                  <a:pt x="10846" y="21580"/>
                  <a:pt x="10902" y="21596"/>
                  <a:pt x="10942" y="21567"/>
                </a:cubicBezTo>
                <a:lnTo>
                  <a:pt x="21030" y="14347"/>
                </a:lnTo>
                <a:cubicBezTo>
                  <a:pt x="21071" y="14318"/>
                  <a:pt x="21044" y="14252"/>
                  <a:pt x="20994" y="14260"/>
                </a:cubicBezTo>
                <a:close/>
              </a:path>
            </a:pathLst>
          </a:custGeom>
          <a:solidFill>
            <a:srgbClr val="A4123F"/>
          </a:solidFill>
          <a:ln w="12700">
            <a:miter lim="400000"/>
          </a:ln>
        </p:spPr>
        <p:txBody>
          <a:bodyPr lIns="45719" rIns="45719" anchor="ctr"/>
          <a:lstStyle/>
          <a:p>
            <a:endParaRPr/>
          </a:p>
        </p:txBody>
      </p:sp>
      <p:sp>
        <p:nvSpPr>
          <p:cNvPr id="210" name="Decahedron"/>
          <p:cNvSpPr/>
          <p:nvPr/>
        </p:nvSpPr>
        <p:spPr>
          <a:xfrm>
            <a:off x="-1068423" y="4889478"/>
            <a:ext cx="3190624" cy="3136312"/>
          </a:xfrm>
          <a:custGeom>
            <a:avLst/>
            <a:gdLst/>
            <a:ahLst/>
            <a:cxnLst>
              <a:cxn ang="0">
                <a:pos x="wd2" y="hd2"/>
              </a:cxn>
              <a:cxn ang="5400000">
                <a:pos x="wd2" y="hd2"/>
              </a:cxn>
              <a:cxn ang="10800000">
                <a:pos x="wd2" y="hd2"/>
              </a:cxn>
              <a:cxn ang="16200000">
                <a:pos x="wd2" y="hd2"/>
              </a:cxn>
            </a:cxnLst>
            <a:rect l="0" t="0" r="r" b="b"/>
            <a:pathLst>
              <a:path w="21587" h="21582" extrusionOk="0">
                <a:moveTo>
                  <a:pt x="11491" y="7"/>
                </a:moveTo>
                <a:cubicBezTo>
                  <a:pt x="11473" y="-4"/>
                  <a:pt x="11448" y="-3"/>
                  <a:pt x="11429" y="14"/>
                </a:cubicBezTo>
                <a:lnTo>
                  <a:pt x="26" y="10471"/>
                </a:lnTo>
                <a:cubicBezTo>
                  <a:pt x="-13" y="10507"/>
                  <a:pt x="-7" y="10570"/>
                  <a:pt x="38" y="10598"/>
                </a:cubicBezTo>
                <a:lnTo>
                  <a:pt x="7875" y="15548"/>
                </a:lnTo>
                <a:cubicBezTo>
                  <a:pt x="7920" y="15577"/>
                  <a:pt x="7979" y="15551"/>
                  <a:pt x="7991" y="15499"/>
                </a:cubicBezTo>
                <a:lnTo>
                  <a:pt x="11515" y="65"/>
                </a:lnTo>
                <a:cubicBezTo>
                  <a:pt x="11521" y="40"/>
                  <a:pt x="11510" y="18"/>
                  <a:pt x="11491" y="7"/>
                </a:cubicBezTo>
                <a:close/>
                <a:moveTo>
                  <a:pt x="11951" y="254"/>
                </a:moveTo>
                <a:cubicBezTo>
                  <a:pt x="11932" y="258"/>
                  <a:pt x="11914" y="272"/>
                  <a:pt x="11909" y="294"/>
                </a:cubicBezTo>
                <a:lnTo>
                  <a:pt x="8420" y="15576"/>
                </a:lnTo>
                <a:cubicBezTo>
                  <a:pt x="8408" y="15630"/>
                  <a:pt x="8454" y="15682"/>
                  <a:pt x="8508" y="15674"/>
                </a:cubicBezTo>
                <a:lnTo>
                  <a:pt x="21133" y="13791"/>
                </a:lnTo>
                <a:cubicBezTo>
                  <a:pt x="21168" y="13786"/>
                  <a:pt x="21187" y="13745"/>
                  <a:pt x="21166" y="13715"/>
                </a:cubicBezTo>
                <a:lnTo>
                  <a:pt x="12003" y="275"/>
                </a:lnTo>
                <a:cubicBezTo>
                  <a:pt x="11990" y="256"/>
                  <a:pt x="11970" y="251"/>
                  <a:pt x="11951" y="254"/>
                </a:cubicBezTo>
                <a:close/>
                <a:moveTo>
                  <a:pt x="12655" y="315"/>
                </a:moveTo>
                <a:cubicBezTo>
                  <a:pt x="12619" y="318"/>
                  <a:pt x="12591" y="361"/>
                  <a:pt x="12617" y="399"/>
                </a:cubicBezTo>
                <a:lnTo>
                  <a:pt x="21501" y="13432"/>
                </a:lnTo>
                <a:cubicBezTo>
                  <a:pt x="21528" y="13471"/>
                  <a:pt x="21587" y="13452"/>
                  <a:pt x="21587" y="13404"/>
                </a:cubicBezTo>
                <a:lnTo>
                  <a:pt x="21587" y="7543"/>
                </a:lnTo>
                <a:cubicBezTo>
                  <a:pt x="21587" y="7482"/>
                  <a:pt x="21560" y="7425"/>
                  <a:pt x="21513" y="7387"/>
                </a:cubicBezTo>
                <a:lnTo>
                  <a:pt x="12693" y="327"/>
                </a:lnTo>
                <a:cubicBezTo>
                  <a:pt x="12681" y="317"/>
                  <a:pt x="12667" y="314"/>
                  <a:pt x="12655" y="315"/>
                </a:cubicBezTo>
                <a:close/>
                <a:moveTo>
                  <a:pt x="719" y="11550"/>
                </a:moveTo>
                <a:cubicBezTo>
                  <a:pt x="683" y="11528"/>
                  <a:pt x="647" y="11575"/>
                  <a:pt x="676" y="11605"/>
                </a:cubicBezTo>
                <a:lnTo>
                  <a:pt x="10118" y="21177"/>
                </a:lnTo>
                <a:cubicBezTo>
                  <a:pt x="10145" y="21205"/>
                  <a:pt x="10188" y="21175"/>
                  <a:pt x="10172" y="21140"/>
                </a:cubicBezTo>
                <a:lnTo>
                  <a:pt x="7981" y="16203"/>
                </a:lnTo>
                <a:cubicBezTo>
                  <a:pt x="7953" y="16141"/>
                  <a:pt x="7908" y="16089"/>
                  <a:pt x="7851" y="16054"/>
                </a:cubicBezTo>
                <a:lnTo>
                  <a:pt x="719" y="11550"/>
                </a:lnTo>
                <a:close/>
                <a:moveTo>
                  <a:pt x="20994" y="14260"/>
                </a:moveTo>
                <a:lnTo>
                  <a:pt x="8530" y="16117"/>
                </a:lnTo>
                <a:cubicBezTo>
                  <a:pt x="8479" y="16125"/>
                  <a:pt x="8448" y="16181"/>
                  <a:pt x="8469" y="16229"/>
                </a:cubicBezTo>
                <a:lnTo>
                  <a:pt x="10826" y="21535"/>
                </a:lnTo>
                <a:cubicBezTo>
                  <a:pt x="10846" y="21580"/>
                  <a:pt x="10902" y="21596"/>
                  <a:pt x="10942" y="21567"/>
                </a:cubicBezTo>
                <a:lnTo>
                  <a:pt x="21030" y="14347"/>
                </a:lnTo>
                <a:cubicBezTo>
                  <a:pt x="21071" y="14318"/>
                  <a:pt x="21044" y="14252"/>
                  <a:pt x="20994" y="14260"/>
                </a:cubicBezTo>
                <a:close/>
              </a:path>
            </a:pathLst>
          </a:custGeom>
          <a:solidFill>
            <a:srgbClr val="A4123F"/>
          </a:solidFill>
          <a:ln w="12700">
            <a:miter lim="400000"/>
          </a:ln>
        </p:spPr>
        <p:txBody>
          <a:bodyPr lIns="45719" rIns="45719" anchor="ct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image12.png" descr="image12.png"/>
          <p:cNvPicPr>
            <a:picLocks noChangeAspect="1"/>
          </p:cNvPicPr>
          <p:nvPr/>
        </p:nvPicPr>
        <p:blipFill>
          <a:blip r:embed="rId2"/>
          <a:srcRect r="2"/>
          <a:stretch>
            <a:fillRect/>
          </a:stretch>
        </p:blipFill>
        <p:spPr>
          <a:xfrm>
            <a:off x="3840046" y="965159"/>
            <a:ext cx="7798504" cy="51516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88900" cap="sq">
            <a:solidFill>
              <a:srgbClr val="FFFFFF"/>
            </a:solidFill>
            <a:miter/>
          </a:ln>
          <a:effectLst>
            <a:outerShdw blurRad="50800" dist="18000" dir="5400000" rotWithShape="0">
              <a:srgbClr val="000000">
                <a:alpha val="40000"/>
              </a:srgbClr>
            </a:outerShdw>
          </a:effectLst>
        </p:spPr>
      </p:pic>
      <p:sp>
        <p:nvSpPr>
          <p:cNvPr id="331" name="TextBox 9"/>
          <p:cNvSpPr txBox="1"/>
          <p:nvPr/>
        </p:nvSpPr>
        <p:spPr>
          <a:xfrm>
            <a:off x="646546" y="944168"/>
            <a:ext cx="2442869"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A4123F"/>
                </a:solidFill>
                <a:latin typeface="Proxima Nova"/>
                <a:ea typeface="Proxima Nova"/>
                <a:cs typeface="Proxima Nova"/>
                <a:sym typeface="Proxima Nova"/>
              </a:defRPr>
            </a:lvl1pPr>
          </a:lstStyle>
          <a:p>
            <a:r>
              <a:t>Make payment for selected Programme(s)</a:t>
            </a:r>
          </a:p>
        </p:txBody>
      </p:sp>
      <p:pic>
        <p:nvPicPr>
          <p:cNvPr id="332" name="Picture 3" descr="Picture 3"/>
          <p:cNvPicPr>
            <a:picLocks noChangeAspect="1"/>
          </p:cNvPicPr>
          <p:nvPr/>
        </p:nvPicPr>
        <p:blipFill>
          <a:blip r:embed="rId3"/>
          <a:stretch>
            <a:fillRect/>
          </a:stretch>
        </p:blipFill>
        <p:spPr>
          <a:xfrm>
            <a:off x="725107" y="2117511"/>
            <a:ext cx="1479805" cy="3772624"/>
          </a:xfrm>
          <a:prstGeom prst="rect">
            <a:avLst/>
          </a:prstGeom>
          <a:ln w="12700">
            <a:miter lim="400000"/>
          </a:ln>
        </p:spPr>
      </p:pic>
      <p:sp>
        <p:nvSpPr>
          <p:cNvPr id="333"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34"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335"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36"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Step 03 - Payment</a:t>
            </a:r>
          </a:p>
        </p:txBody>
      </p:sp>
      <p:pic>
        <p:nvPicPr>
          <p:cNvPr id="337" name="ASE log.png" descr="ASE log.png"/>
          <p:cNvPicPr>
            <a:picLocks noChangeAspect="1"/>
          </p:cNvPicPr>
          <p:nvPr/>
        </p:nvPicPr>
        <p:blipFill>
          <a:blip r:embed="rId4"/>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image14.png" descr="image14.png"/>
          <p:cNvPicPr>
            <a:picLocks noChangeAspect="1"/>
          </p:cNvPicPr>
          <p:nvPr/>
        </p:nvPicPr>
        <p:blipFill>
          <a:blip r:embed="rId2"/>
          <a:srcRect t="3" b="3"/>
          <a:stretch>
            <a:fillRect/>
          </a:stretch>
        </p:blipFill>
        <p:spPr>
          <a:xfrm>
            <a:off x="3370872" y="1100961"/>
            <a:ext cx="8216797" cy="49490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12700">
            <a:miter lim="400000"/>
          </a:ln>
          <a:effectLst>
            <a:outerShdw dist="35921" dir="2700000" rotWithShape="0">
              <a:srgbClr val="E7E6E6"/>
            </a:outerShdw>
          </a:effectLst>
        </p:spPr>
      </p:pic>
      <p:sp>
        <p:nvSpPr>
          <p:cNvPr id="340" name="TextBox 8"/>
          <p:cNvSpPr txBox="1"/>
          <p:nvPr/>
        </p:nvSpPr>
        <p:spPr>
          <a:xfrm>
            <a:off x="634807" y="1100961"/>
            <a:ext cx="2502584" cy="222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535353"/>
                </a:solidFill>
                <a:latin typeface="Proxima Nova Semibold"/>
                <a:ea typeface="Proxima Nova Semibold"/>
                <a:cs typeface="Proxima Nova Semibold"/>
                <a:sym typeface="Proxima Nova Semibold"/>
              </a:defRPr>
            </a:pPr>
            <a:r>
              <a:rPr dirty="0"/>
              <a:t>Application Download:</a:t>
            </a:r>
          </a:p>
          <a:p>
            <a:pPr>
              <a:defRPr sz="2000">
                <a:solidFill>
                  <a:srgbClr val="535353"/>
                </a:solidFill>
                <a:latin typeface="Proxima Nova Semibold"/>
                <a:ea typeface="Proxima Nova Semibold"/>
                <a:cs typeface="Proxima Nova Semibold"/>
                <a:sym typeface="Proxima Nova Semibold"/>
              </a:defRPr>
            </a:pPr>
            <a:endParaRPr dirty="0"/>
          </a:p>
          <a:p>
            <a:pPr>
              <a:defRPr sz="2000">
                <a:solidFill>
                  <a:srgbClr val="535353"/>
                </a:solidFill>
                <a:latin typeface="Proxima Nova Semibold"/>
                <a:ea typeface="Proxima Nova Semibold"/>
                <a:cs typeface="Proxima Nova Semibold"/>
                <a:sym typeface="Proxima Nova Semibold"/>
              </a:defRPr>
            </a:pPr>
            <a:r>
              <a:rPr dirty="0"/>
              <a:t>After Complete the Payment Candidate can download the application form</a:t>
            </a:r>
          </a:p>
        </p:txBody>
      </p:sp>
      <p:sp>
        <p:nvSpPr>
          <p:cNvPr id="341"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42"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Application Download</a:t>
            </a:r>
          </a:p>
        </p:txBody>
      </p:sp>
      <p:sp>
        <p:nvSpPr>
          <p:cNvPr id="343"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344"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345" name="Rectangle"/>
          <p:cNvSpPr/>
          <p:nvPr/>
        </p:nvSpPr>
        <p:spPr>
          <a:xfrm>
            <a:off x="10346300" y="2265501"/>
            <a:ext cx="875608" cy="667522"/>
          </a:xfrm>
          <a:prstGeom prst="rect">
            <a:avLst/>
          </a:prstGeom>
          <a:ln w="127000">
            <a:solidFill>
              <a:srgbClr val="A4123F"/>
            </a:solidFill>
            <a:miter lim="400000"/>
          </a:ln>
        </p:spPr>
        <p:txBody>
          <a:bodyPr lIns="45719" rIns="45719" anchor="ctr"/>
          <a:lstStyle/>
          <a:p>
            <a:endParaRPr/>
          </a:p>
        </p:txBody>
      </p:sp>
      <p:sp>
        <p:nvSpPr>
          <p:cNvPr id="346" name="Arrow"/>
          <p:cNvSpPr/>
          <p:nvPr/>
        </p:nvSpPr>
        <p:spPr>
          <a:xfrm rot="16176207">
            <a:off x="10476929" y="3122079"/>
            <a:ext cx="613162" cy="613163"/>
          </a:xfrm>
          <a:prstGeom prst="rightArrow">
            <a:avLst>
              <a:gd name="adj1" fmla="val 32000"/>
              <a:gd name="adj2" fmla="val 64000"/>
            </a:avLst>
          </a:prstGeom>
          <a:solidFill>
            <a:srgbClr val="A4123F"/>
          </a:solidFill>
          <a:ln w="12700">
            <a:miter lim="400000"/>
          </a:ln>
        </p:spPr>
        <p:txBody>
          <a:bodyPr lIns="45719" rIns="45719" anchor="ctr"/>
          <a:lstStyle/>
          <a:p>
            <a:pPr>
              <a:defRPr sz="1900"/>
            </a:pPr>
            <a:endParaRPr/>
          </a:p>
        </p:txBody>
      </p:sp>
      <p:pic>
        <p:nvPicPr>
          <p:cNvPr id="347"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image15.png" descr="image15.png"/>
          <p:cNvPicPr>
            <a:picLocks noChangeAspect="1"/>
          </p:cNvPicPr>
          <p:nvPr/>
        </p:nvPicPr>
        <p:blipFill>
          <a:blip r:embed="rId2"/>
          <a:stretch>
            <a:fillRect/>
          </a:stretch>
        </p:blipFill>
        <p:spPr>
          <a:xfrm>
            <a:off x="4378193" y="1256439"/>
            <a:ext cx="7172533" cy="4635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88900" cap="sq">
            <a:solidFill>
              <a:srgbClr val="FFFFFF"/>
            </a:solidFill>
            <a:miter/>
          </a:ln>
          <a:effectLst>
            <a:outerShdw blurRad="50800" dist="18000" dir="5400000" rotWithShape="0">
              <a:srgbClr val="000000">
                <a:alpha val="40000"/>
              </a:srgbClr>
            </a:outerShdw>
          </a:effectLst>
        </p:spPr>
      </p:pic>
      <p:grpSp>
        <p:nvGrpSpPr>
          <p:cNvPr id="352" name="Group"/>
          <p:cNvGrpSpPr/>
          <p:nvPr/>
        </p:nvGrpSpPr>
        <p:grpSpPr>
          <a:xfrm>
            <a:off x="675785" y="1256439"/>
            <a:ext cx="2926477" cy="3624480"/>
            <a:chOff x="0" y="0"/>
            <a:chExt cx="2926476" cy="3067448"/>
          </a:xfrm>
        </p:grpSpPr>
        <p:sp>
          <p:nvSpPr>
            <p:cNvPr id="350" name="TextBox 8"/>
            <p:cNvSpPr txBox="1"/>
            <p:nvPr/>
          </p:nvSpPr>
          <p:spPr>
            <a:xfrm>
              <a:off x="0" y="1452008"/>
              <a:ext cx="2926477" cy="1615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2000">
                  <a:solidFill>
                    <a:srgbClr val="535353"/>
                  </a:solidFill>
                  <a:latin typeface="Proxima Nova Semibold"/>
                  <a:ea typeface="Proxima Nova Semibold"/>
                  <a:cs typeface="Proxima Nova Semibold"/>
                  <a:sym typeface="Proxima Nova Semibold"/>
                </a:defRPr>
              </a:pPr>
              <a:r>
                <a:rPr dirty="0"/>
                <a:t>Academic Details :</a:t>
              </a:r>
            </a:p>
            <a:p>
              <a:pPr>
                <a:defRPr sz="2000">
                  <a:solidFill>
                    <a:srgbClr val="535353"/>
                  </a:solidFill>
                  <a:latin typeface="Proxima Nova Semibold"/>
                  <a:ea typeface="Proxima Nova Semibold"/>
                  <a:cs typeface="Proxima Nova Semibold"/>
                  <a:sym typeface="Proxima Nova Semibold"/>
                </a:defRPr>
              </a:pPr>
              <a:endParaRPr dirty="0"/>
            </a:p>
            <a:p>
              <a:pPr>
                <a:defRPr sz="2000">
                  <a:solidFill>
                    <a:srgbClr val="535353"/>
                  </a:solidFill>
                  <a:latin typeface="Proxima Nova Semibold"/>
                  <a:ea typeface="Proxima Nova Semibold"/>
                  <a:cs typeface="Proxima Nova Semibold"/>
                  <a:sym typeface="Proxima Nova Semibold"/>
                </a:defRPr>
              </a:pPr>
              <a:r>
                <a:rPr dirty="0"/>
                <a:t>Enter the previous class / Institution academic details</a:t>
              </a:r>
            </a:p>
          </p:txBody>
        </p:sp>
        <p:sp>
          <p:nvSpPr>
            <p:cNvPr id="351" name="TextBox 9"/>
            <p:cNvSpPr txBox="1"/>
            <p:nvPr/>
          </p:nvSpPr>
          <p:spPr>
            <a:xfrm>
              <a:off x="10260" y="0"/>
              <a:ext cx="2441758" cy="1196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400" b="1">
                  <a:solidFill>
                    <a:srgbClr val="A4123F"/>
                  </a:solidFill>
                  <a:latin typeface="Proxima Nova"/>
                  <a:ea typeface="Proxima Nova"/>
                  <a:cs typeface="Proxima Nova"/>
                  <a:sym typeface="Proxima Nova"/>
                </a:defRPr>
              </a:lvl1pPr>
            </a:lstStyle>
            <a:p>
              <a:r>
                <a:rPr dirty="0"/>
                <a:t>After publication of the 12 / HSC Result</a:t>
              </a:r>
            </a:p>
          </p:txBody>
        </p:sp>
      </p:grpSp>
      <p:sp>
        <p:nvSpPr>
          <p:cNvPr id="353"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354"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355"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56" name="Title 1"/>
          <p:cNvSpPr txBox="1"/>
          <p:nvPr/>
        </p:nvSpPr>
        <p:spPr>
          <a:xfrm>
            <a:off x="634807" y="222912"/>
            <a:ext cx="4678598"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rPr dirty="0"/>
              <a:t>Step 04 - Academic Details</a:t>
            </a:r>
          </a:p>
        </p:txBody>
      </p:sp>
      <p:pic>
        <p:nvPicPr>
          <p:cNvPr id="357"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Picture 2" descr="Picture 2"/>
          <p:cNvPicPr>
            <a:picLocks noChangeAspect="1"/>
          </p:cNvPicPr>
          <p:nvPr/>
        </p:nvPicPr>
        <p:blipFill>
          <a:blip r:embed="rId2"/>
          <a:srcRect l="2" r="1"/>
          <a:stretch>
            <a:fillRect/>
          </a:stretch>
        </p:blipFill>
        <p:spPr>
          <a:xfrm>
            <a:off x="3676341" y="1062620"/>
            <a:ext cx="7834313" cy="4940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88900" cap="sq">
            <a:solidFill>
              <a:srgbClr val="FFFFFF"/>
            </a:solidFill>
            <a:miter/>
          </a:ln>
          <a:effectLst>
            <a:outerShdw blurRad="50800" dist="18000" dir="5400000" rotWithShape="0">
              <a:srgbClr val="000000">
                <a:alpha val="40000"/>
              </a:srgbClr>
            </a:outerShdw>
          </a:effectLst>
        </p:spPr>
      </p:pic>
      <p:grpSp>
        <p:nvGrpSpPr>
          <p:cNvPr id="362" name="Group"/>
          <p:cNvGrpSpPr/>
          <p:nvPr/>
        </p:nvGrpSpPr>
        <p:grpSpPr>
          <a:xfrm>
            <a:off x="634807" y="1062619"/>
            <a:ext cx="2655929" cy="4425260"/>
            <a:chOff x="0" y="0"/>
            <a:chExt cx="2655928" cy="3207588"/>
          </a:xfrm>
        </p:grpSpPr>
        <p:sp>
          <p:nvSpPr>
            <p:cNvPr id="360" name="TextBox 8"/>
            <p:cNvSpPr txBox="1"/>
            <p:nvPr/>
          </p:nvSpPr>
          <p:spPr>
            <a:xfrm>
              <a:off x="0" y="1355963"/>
              <a:ext cx="2655928" cy="18516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2000">
                  <a:solidFill>
                    <a:srgbClr val="535353"/>
                  </a:solidFill>
                  <a:latin typeface="Proxima Nova Semibold"/>
                  <a:ea typeface="Proxima Nova Semibold"/>
                  <a:cs typeface="Proxima Nova Semibold"/>
                  <a:sym typeface="Proxima Nova Semibold"/>
                </a:defRPr>
              </a:pPr>
              <a:r>
                <a:rPr dirty="0"/>
                <a:t>Candidate should submit their available Academic Marks</a:t>
              </a:r>
            </a:p>
            <a:p>
              <a:pPr>
                <a:defRPr sz="2000">
                  <a:solidFill>
                    <a:srgbClr val="535353"/>
                  </a:solidFill>
                  <a:latin typeface="Proxima Nova Semibold"/>
                  <a:ea typeface="Proxima Nova Semibold"/>
                  <a:cs typeface="Proxima Nova Semibold"/>
                  <a:sym typeface="Proxima Nova Semibold"/>
                </a:defRPr>
              </a:pPr>
              <a:r>
                <a:rPr dirty="0"/>
                <a:t>(Physics,</a:t>
              </a:r>
              <a:r>
                <a:rPr lang="en-US" dirty="0"/>
                <a:t> </a:t>
              </a:r>
              <a:r>
                <a:rPr dirty="0"/>
                <a:t>Chemistry</a:t>
              </a:r>
            </a:p>
            <a:p>
              <a:pPr>
                <a:defRPr sz="2000">
                  <a:solidFill>
                    <a:srgbClr val="535353"/>
                  </a:solidFill>
                  <a:latin typeface="Proxima Nova Semibold"/>
                  <a:ea typeface="Proxima Nova Semibold"/>
                  <a:cs typeface="Proxima Nova Semibold"/>
                  <a:sym typeface="Proxima Nova Semibold"/>
                </a:defRPr>
              </a:pPr>
              <a:r>
                <a:rPr dirty="0"/>
                <a:t>Mathematics</a:t>
              </a:r>
            </a:p>
            <a:p>
              <a:pPr>
                <a:defRPr sz="2000">
                  <a:solidFill>
                    <a:srgbClr val="535353"/>
                  </a:solidFill>
                  <a:latin typeface="Proxima Nova Semibold"/>
                  <a:ea typeface="Proxima Nova Semibold"/>
                  <a:cs typeface="Proxima Nova Semibold"/>
                  <a:sym typeface="Proxima Nova Semibold"/>
                </a:defRPr>
              </a:pPr>
              <a:r>
                <a:rPr dirty="0"/>
                <a:t>Biology) to the selected </a:t>
              </a:r>
              <a:r>
                <a:rPr dirty="0" err="1"/>
                <a:t>progr</a:t>
              </a:r>
              <a:r>
                <a:rPr lang="en-US" dirty="0" err="1"/>
                <a:t>a</a:t>
              </a:r>
              <a:r>
                <a:rPr dirty="0" err="1"/>
                <a:t>mme</a:t>
              </a:r>
              <a:r>
                <a:rPr dirty="0"/>
                <a:t>(s)</a:t>
              </a:r>
            </a:p>
          </p:txBody>
        </p:sp>
        <p:sp>
          <p:nvSpPr>
            <p:cNvPr id="361" name="TextBox 7"/>
            <p:cNvSpPr txBox="1"/>
            <p:nvPr/>
          </p:nvSpPr>
          <p:spPr>
            <a:xfrm>
              <a:off x="15410" y="0"/>
              <a:ext cx="2492104" cy="1196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2400" b="1">
                  <a:solidFill>
                    <a:srgbClr val="A4123F"/>
                  </a:solidFill>
                  <a:latin typeface="Proxima Nova"/>
                  <a:ea typeface="Proxima Nova"/>
                  <a:cs typeface="Proxima Nova"/>
                  <a:sym typeface="Proxima Nova"/>
                </a:defRPr>
              </a:pPr>
              <a:r>
                <a:rPr dirty="0"/>
                <a:t>After publication of the 12</a:t>
              </a:r>
              <a:r>
                <a:rPr baseline="30000" dirty="0"/>
                <a:t>th</a:t>
              </a:r>
              <a:r>
                <a:rPr dirty="0"/>
                <a:t> / HSC Exam Result</a:t>
              </a:r>
            </a:p>
          </p:txBody>
        </p:sp>
      </p:grpSp>
      <p:sp>
        <p:nvSpPr>
          <p:cNvPr id="363"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364"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365"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66" name="Title 1"/>
          <p:cNvSpPr txBox="1"/>
          <p:nvPr/>
        </p:nvSpPr>
        <p:spPr>
          <a:xfrm>
            <a:off x="634807" y="222912"/>
            <a:ext cx="5222296"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868680">
              <a:defRPr sz="2375" b="1">
                <a:solidFill>
                  <a:srgbClr val="A4123F"/>
                </a:solidFill>
                <a:latin typeface="Proxima Nova"/>
                <a:ea typeface="Proxima Nova"/>
                <a:cs typeface="Proxima Nova"/>
                <a:sym typeface="Proxima Nova"/>
              </a:defRPr>
            </a:lvl1pPr>
          </a:lstStyle>
          <a:p>
            <a:r>
              <a:rPr dirty="0"/>
              <a:t>Marks: Physics, Chemistry, </a:t>
            </a:r>
            <a:r>
              <a:rPr dirty="0" err="1"/>
              <a:t>Maths</a:t>
            </a:r>
            <a:endParaRPr dirty="0"/>
          </a:p>
        </p:txBody>
      </p:sp>
      <p:pic>
        <p:nvPicPr>
          <p:cNvPr id="367"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Picture 2" descr="Picture 2"/>
          <p:cNvPicPr>
            <a:picLocks noChangeAspect="1"/>
          </p:cNvPicPr>
          <p:nvPr/>
        </p:nvPicPr>
        <p:blipFill>
          <a:blip r:embed="rId2"/>
          <a:srcRect t="1"/>
          <a:stretch>
            <a:fillRect/>
          </a:stretch>
        </p:blipFill>
        <p:spPr>
          <a:xfrm>
            <a:off x="4000220" y="1310526"/>
            <a:ext cx="7525112" cy="4591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88900" cap="sq">
            <a:solidFill>
              <a:srgbClr val="FFFFFF"/>
            </a:solidFill>
            <a:miter/>
          </a:ln>
          <a:effectLst>
            <a:outerShdw blurRad="50800" dist="18000" dir="5400000" rotWithShape="0">
              <a:srgbClr val="000000">
                <a:alpha val="40000"/>
              </a:srgbClr>
            </a:outerShdw>
          </a:effectLst>
        </p:spPr>
      </p:pic>
      <p:sp>
        <p:nvSpPr>
          <p:cNvPr id="370"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371"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372"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73" name="Title 1"/>
          <p:cNvSpPr txBox="1"/>
          <p:nvPr/>
        </p:nvSpPr>
        <p:spPr>
          <a:xfrm>
            <a:off x="634807" y="222912"/>
            <a:ext cx="4577015"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Step 05 - Upload Documents</a:t>
            </a:r>
          </a:p>
        </p:txBody>
      </p:sp>
      <p:sp>
        <p:nvSpPr>
          <p:cNvPr id="374" name="TextBox 2"/>
          <p:cNvSpPr txBox="1"/>
          <p:nvPr/>
        </p:nvSpPr>
        <p:spPr>
          <a:xfrm>
            <a:off x="634807" y="1310526"/>
            <a:ext cx="2528530" cy="278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solidFill>
                  <a:srgbClr val="A4123F"/>
                </a:solidFill>
                <a:latin typeface="Proxima Nova"/>
                <a:ea typeface="Proxima Nova"/>
                <a:cs typeface="Proxima Nova"/>
                <a:sym typeface="Proxima Nova"/>
              </a:defRPr>
            </a:pPr>
            <a:r>
              <a:rPr dirty="0"/>
              <a:t>After publication of the 12th / HSC</a:t>
            </a:r>
          </a:p>
          <a:p>
            <a:pPr>
              <a:defRPr sz="2400" b="1">
                <a:solidFill>
                  <a:srgbClr val="A4123F"/>
                </a:solidFill>
                <a:latin typeface="Proxima Nova"/>
                <a:ea typeface="Proxima Nova"/>
                <a:cs typeface="Proxima Nova"/>
                <a:sym typeface="Proxima Nova"/>
              </a:defRPr>
            </a:pPr>
            <a:r>
              <a:rPr dirty="0"/>
              <a:t>Exam Result</a:t>
            </a:r>
          </a:p>
          <a:p>
            <a:pPr>
              <a:defRPr sz="2400">
                <a:latin typeface="Proxima Nova Semibold"/>
                <a:ea typeface="Proxima Nova Semibold"/>
                <a:cs typeface="Proxima Nova Semibold"/>
                <a:sym typeface="Proxima Nova Semibold"/>
              </a:defRPr>
            </a:pPr>
            <a:endParaRPr dirty="0"/>
          </a:p>
          <a:p>
            <a:pPr>
              <a:defRPr sz="2000">
                <a:solidFill>
                  <a:srgbClr val="535353"/>
                </a:solidFill>
                <a:latin typeface="Proxima Nova Semibold"/>
                <a:ea typeface="Proxima Nova Semibold"/>
                <a:cs typeface="Proxima Nova Semibold"/>
                <a:sym typeface="Proxima Nova Semibold"/>
              </a:defRPr>
            </a:pPr>
            <a:r>
              <a:rPr dirty="0"/>
              <a:t>Necessary documents needs to be uploaded in the stage</a:t>
            </a:r>
          </a:p>
        </p:txBody>
      </p:sp>
      <p:pic>
        <p:nvPicPr>
          <p:cNvPr id="375"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icture 7" descr="Picture 7"/>
          <p:cNvPicPr>
            <a:picLocks noChangeAspect="1"/>
          </p:cNvPicPr>
          <p:nvPr/>
        </p:nvPicPr>
        <p:blipFill>
          <a:blip r:embed="rId2"/>
          <a:stretch>
            <a:fillRect/>
          </a:stretch>
        </p:blipFill>
        <p:spPr>
          <a:xfrm>
            <a:off x="4799937" y="2607895"/>
            <a:ext cx="3432950" cy="2461867"/>
          </a:xfrm>
          <a:prstGeom prst="rect">
            <a:avLst/>
          </a:prstGeom>
          <a:ln w="12700">
            <a:miter lim="400000"/>
          </a:ln>
        </p:spPr>
      </p:pic>
      <p:sp>
        <p:nvSpPr>
          <p:cNvPr id="378" name="LET  YOUR SUCCESS STORY…"/>
          <p:cNvSpPr txBox="1"/>
          <p:nvPr/>
        </p:nvSpPr>
        <p:spPr>
          <a:xfrm>
            <a:off x="8416097" y="2049780"/>
            <a:ext cx="3028973" cy="275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3500" b="1">
                <a:solidFill>
                  <a:srgbClr val="A4123F"/>
                </a:solidFill>
                <a:latin typeface="Proxima Nova"/>
                <a:ea typeface="Proxima Nova"/>
                <a:cs typeface="Proxima Nova"/>
                <a:sym typeface="Proxima Nova"/>
              </a:defRPr>
            </a:pPr>
            <a:r>
              <a:rPr>
                <a:solidFill>
                  <a:srgbClr val="535353"/>
                </a:solidFill>
              </a:rPr>
              <a:t>LET  YOUR SUCCESS STORY </a:t>
            </a:r>
          </a:p>
          <a:p>
            <a:pPr algn="ctr">
              <a:defRPr sz="3500" b="1">
                <a:solidFill>
                  <a:srgbClr val="A4123F"/>
                </a:solidFill>
                <a:latin typeface="Proxima Nova"/>
                <a:ea typeface="Proxima Nova"/>
                <a:cs typeface="Proxima Nova"/>
                <a:sym typeface="Proxima Nova"/>
              </a:defRPr>
            </a:pPr>
            <a:r>
              <a:rPr>
                <a:solidFill>
                  <a:srgbClr val="535353"/>
                </a:solidFill>
              </a:rPr>
              <a:t>START WITH</a:t>
            </a:r>
          </a:p>
          <a:p>
            <a:pPr algn="ctr">
              <a:defRPr sz="3500" b="1">
                <a:solidFill>
                  <a:srgbClr val="A4123F"/>
                </a:solidFill>
                <a:latin typeface="Proxima Nova"/>
                <a:ea typeface="Proxima Nova"/>
                <a:cs typeface="Proxima Nova"/>
                <a:sym typeface="Proxima Nova"/>
              </a:defRPr>
            </a:pPr>
            <a:r>
              <a:t>AMRITA</a:t>
            </a:r>
          </a:p>
        </p:txBody>
      </p:sp>
      <p:sp>
        <p:nvSpPr>
          <p:cNvPr id="379"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80" name="Title 1"/>
          <p:cNvSpPr txBox="1"/>
          <p:nvPr/>
        </p:nvSpPr>
        <p:spPr>
          <a:xfrm>
            <a:off x="634807" y="222912"/>
            <a:ext cx="4577015"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Enquiries</a:t>
            </a:r>
          </a:p>
        </p:txBody>
      </p:sp>
      <p:sp>
        <p:nvSpPr>
          <p:cNvPr id="381" name="Decahedron"/>
          <p:cNvSpPr/>
          <p:nvPr/>
        </p:nvSpPr>
        <p:spPr>
          <a:xfrm>
            <a:off x="9919155" y="-1545288"/>
            <a:ext cx="3190625" cy="3136311"/>
          </a:xfrm>
          <a:custGeom>
            <a:avLst/>
            <a:gdLst/>
            <a:ahLst/>
            <a:cxnLst>
              <a:cxn ang="0">
                <a:pos x="wd2" y="hd2"/>
              </a:cxn>
              <a:cxn ang="5400000">
                <a:pos x="wd2" y="hd2"/>
              </a:cxn>
              <a:cxn ang="10800000">
                <a:pos x="wd2" y="hd2"/>
              </a:cxn>
              <a:cxn ang="16200000">
                <a:pos x="wd2" y="hd2"/>
              </a:cxn>
            </a:cxnLst>
            <a:rect l="0" t="0" r="r" b="b"/>
            <a:pathLst>
              <a:path w="21587" h="21582" extrusionOk="0">
                <a:moveTo>
                  <a:pt x="11491" y="7"/>
                </a:moveTo>
                <a:cubicBezTo>
                  <a:pt x="11473" y="-4"/>
                  <a:pt x="11448" y="-3"/>
                  <a:pt x="11429" y="14"/>
                </a:cubicBezTo>
                <a:lnTo>
                  <a:pt x="26" y="10471"/>
                </a:lnTo>
                <a:cubicBezTo>
                  <a:pt x="-13" y="10507"/>
                  <a:pt x="-7" y="10570"/>
                  <a:pt x="38" y="10598"/>
                </a:cubicBezTo>
                <a:lnTo>
                  <a:pt x="7875" y="15548"/>
                </a:lnTo>
                <a:cubicBezTo>
                  <a:pt x="7920" y="15577"/>
                  <a:pt x="7979" y="15551"/>
                  <a:pt x="7991" y="15499"/>
                </a:cubicBezTo>
                <a:lnTo>
                  <a:pt x="11515" y="65"/>
                </a:lnTo>
                <a:cubicBezTo>
                  <a:pt x="11521" y="40"/>
                  <a:pt x="11510" y="18"/>
                  <a:pt x="11491" y="7"/>
                </a:cubicBezTo>
                <a:close/>
                <a:moveTo>
                  <a:pt x="11951" y="254"/>
                </a:moveTo>
                <a:cubicBezTo>
                  <a:pt x="11932" y="258"/>
                  <a:pt x="11914" y="272"/>
                  <a:pt x="11909" y="294"/>
                </a:cubicBezTo>
                <a:lnTo>
                  <a:pt x="8420" y="15576"/>
                </a:lnTo>
                <a:cubicBezTo>
                  <a:pt x="8408" y="15630"/>
                  <a:pt x="8454" y="15682"/>
                  <a:pt x="8508" y="15674"/>
                </a:cubicBezTo>
                <a:lnTo>
                  <a:pt x="21133" y="13791"/>
                </a:lnTo>
                <a:cubicBezTo>
                  <a:pt x="21168" y="13786"/>
                  <a:pt x="21187" y="13745"/>
                  <a:pt x="21166" y="13715"/>
                </a:cubicBezTo>
                <a:lnTo>
                  <a:pt x="12003" y="275"/>
                </a:lnTo>
                <a:cubicBezTo>
                  <a:pt x="11990" y="256"/>
                  <a:pt x="11970" y="251"/>
                  <a:pt x="11951" y="254"/>
                </a:cubicBezTo>
                <a:close/>
                <a:moveTo>
                  <a:pt x="12655" y="315"/>
                </a:moveTo>
                <a:cubicBezTo>
                  <a:pt x="12619" y="318"/>
                  <a:pt x="12591" y="361"/>
                  <a:pt x="12617" y="399"/>
                </a:cubicBezTo>
                <a:lnTo>
                  <a:pt x="21501" y="13432"/>
                </a:lnTo>
                <a:cubicBezTo>
                  <a:pt x="21528" y="13471"/>
                  <a:pt x="21587" y="13452"/>
                  <a:pt x="21587" y="13404"/>
                </a:cubicBezTo>
                <a:lnTo>
                  <a:pt x="21587" y="7543"/>
                </a:lnTo>
                <a:cubicBezTo>
                  <a:pt x="21587" y="7482"/>
                  <a:pt x="21560" y="7425"/>
                  <a:pt x="21513" y="7387"/>
                </a:cubicBezTo>
                <a:lnTo>
                  <a:pt x="12693" y="327"/>
                </a:lnTo>
                <a:cubicBezTo>
                  <a:pt x="12681" y="317"/>
                  <a:pt x="12667" y="314"/>
                  <a:pt x="12655" y="315"/>
                </a:cubicBezTo>
                <a:close/>
                <a:moveTo>
                  <a:pt x="719" y="11550"/>
                </a:moveTo>
                <a:cubicBezTo>
                  <a:pt x="683" y="11528"/>
                  <a:pt x="647" y="11575"/>
                  <a:pt x="676" y="11605"/>
                </a:cubicBezTo>
                <a:lnTo>
                  <a:pt x="10118" y="21177"/>
                </a:lnTo>
                <a:cubicBezTo>
                  <a:pt x="10145" y="21205"/>
                  <a:pt x="10188" y="21175"/>
                  <a:pt x="10172" y="21140"/>
                </a:cubicBezTo>
                <a:lnTo>
                  <a:pt x="7981" y="16203"/>
                </a:lnTo>
                <a:cubicBezTo>
                  <a:pt x="7953" y="16141"/>
                  <a:pt x="7908" y="16089"/>
                  <a:pt x="7851" y="16054"/>
                </a:cubicBezTo>
                <a:lnTo>
                  <a:pt x="719" y="11550"/>
                </a:lnTo>
                <a:close/>
                <a:moveTo>
                  <a:pt x="20994" y="14260"/>
                </a:moveTo>
                <a:lnTo>
                  <a:pt x="8530" y="16117"/>
                </a:lnTo>
                <a:cubicBezTo>
                  <a:pt x="8479" y="16125"/>
                  <a:pt x="8448" y="16181"/>
                  <a:pt x="8469" y="16229"/>
                </a:cubicBezTo>
                <a:lnTo>
                  <a:pt x="10826" y="21535"/>
                </a:lnTo>
                <a:cubicBezTo>
                  <a:pt x="10846" y="21580"/>
                  <a:pt x="10902" y="21596"/>
                  <a:pt x="10942" y="21567"/>
                </a:cubicBezTo>
                <a:lnTo>
                  <a:pt x="21030" y="14347"/>
                </a:lnTo>
                <a:cubicBezTo>
                  <a:pt x="21071" y="14318"/>
                  <a:pt x="21044" y="14252"/>
                  <a:pt x="20994" y="14260"/>
                </a:cubicBezTo>
                <a:close/>
              </a:path>
            </a:pathLst>
          </a:custGeom>
          <a:solidFill>
            <a:srgbClr val="A4123F"/>
          </a:solidFill>
          <a:ln w="12700">
            <a:miter lim="400000"/>
          </a:ln>
        </p:spPr>
        <p:txBody>
          <a:bodyPr lIns="45719" rIns="45719" anchor="ctr"/>
          <a:lstStyle/>
          <a:p>
            <a:endParaRPr/>
          </a:p>
        </p:txBody>
      </p:sp>
      <p:sp>
        <p:nvSpPr>
          <p:cNvPr id="382" name="Decahedron"/>
          <p:cNvSpPr/>
          <p:nvPr/>
        </p:nvSpPr>
        <p:spPr>
          <a:xfrm rot="6244768">
            <a:off x="-1504380" y="4871771"/>
            <a:ext cx="3190625" cy="3136312"/>
          </a:xfrm>
          <a:custGeom>
            <a:avLst/>
            <a:gdLst/>
            <a:ahLst/>
            <a:cxnLst>
              <a:cxn ang="0">
                <a:pos x="wd2" y="hd2"/>
              </a:cxn>
              <a:cxn ang="5400000">
                <a:pos x="wd2" y="hd2"/>
              </a:cxn>
              <a:cxn ang="10800000">
                <a:pos x="wd2" y="hd2"/>
              </a:cxn>
              <a:cxn ang="16200000">
                <a:pos x="wd2" y="hd2"/>
              </a:cxn>
            </a:cxnLst>
            <a:rect l="0" t="0" r="r" b="b"/>
            <a:pathLst>
              <a:path w="21587" h="21582" extrusionOk="0">
                <a:moveTo>
                  <a:pt x="11491" y="7"/>
                </a:moveTo>
                <a:cubicBezTo>
                  <a:pt x="11473" y="-4"/>
                  <a:pt x="11448" y="-3"/>
                  <a:pt x="11429" y="14"/>
                </a:cubicBezTo>
                <a:lnTo>
                  <a:pt x="26" y="10471"/>
                </a:lnTo>
                <a:cubicBezTo>
                  <a:pt x="-13" y="10507"/>
                  <a:pt x="-7" y="10570"/>
                  <a:pt x="38" y="10598"/>
                </a:cubicBezTo>
                <a:lnTo>
                  <a:pt x="7875" y="15548"/>
                </a:lnTo>
                <a:cubicBezTo>
                  <a:pt x="7920" y="15577"/>
                  <a:pt x="7979" y="15551"/>
                  <a:pt x="7991" y="15499"/>
                </a:cubicBezTo>
                <a:lnTo>
                  <a:pt x="11515" y="65"/>
                </a:lnTo>
                <a:cubicBezTo>
                  <a:pt x="11521" y="40"/>
                  <a:pt x="11510" y="18"/>
                  <a:pt x="11491" y="7"/>
                </a:cubicBezTo>
                <a:close/>
                <a:moveTo>
                  <a:pt x="11951" y="254"/>
                </a:moveTo>
                <a:cubicBezTo>
                  <a:pt x="11932" y="258"/>
                  <a:pt x="11914" y="272"/>
                  <a:pt x="11909" y="294"/>
                </a:cubicBezTo>
                <a:lnTo>
                  <a:pt x="8420" y="15576"/>
                </a:lnTo>
                <a:cubicBezTo>
                  <a:pt x="8408" y="15630"/>
                  <a:pt x="8454" y="15682"/>
                  <a:pt x="8508" y="15674"/>
                </a:cubicBezTo>
                <a:lnTo>
                  <a:pt x="21133" y="13791"/>
                </a:lnTo>
                <a:cubicBezTo>
                  <a:pt x="21168" y="13786"/>
                  <a:pt x="21187" y="13745"/>
                  <a:pt x="21166" y="13715"/>
                </a:cubicBezTo>
                <a:lnTo>
                  <a:pt x="12003" y="275"/>
                </a:lnTo>
                <a:cubicBezTo>
                  <a:pt x="11990" y="256"/>
                  <a:pt x="11970" y="251"/>
                  <a:pt x="11951" y="254"/>
                </a:cubicBezTo>
                <a:close/>
                <a:moveTo>
                  <a:pt x="12655" y="315"/>
                </a:moveTo>
                <a:cubicBezTo>
                  <a:pt x="12619" y="318"/>
                  <a:pt x="12591" y="361"/>
                  <a:pt x="12617" y="399"/>
                </a:cubicBezTo>
                <a:lnTo>
                  <a:pt x="21501" y="13432"/>
                </a:lnTo>
                <a:cubicBezTo>
                  <a:pt x="21528" y="13471"/>
                  <a:pt x="21587" y="13452"/>
                  <a:pt x="21587" y="13404"/>
                </a:cubicBezTo>
                <a:lnTo>
                  <a:pt x="21587" y="7543"/>
                </a:lnTo>
                <a:cubicBezTo>
                  <a:pt x="21587" y="7482"/>
                  <a:pt x="21560" y="7425"/>
                  <a:pt x="21513" y="7387"/>
                </a:cubicBezTo>
                <a:lnTo>
                  <a:pt x="12693" y="327"/>
                </a:lnTo>
                <a:cubicBezTo>
                  <a:pt x="12681" y="317"/>
                  <a:pt x="12667" y="314"/>
                  <a:pt x="12655" y="315"/>
                </a:cubicBezTo>
                <a:close/>
                <a:moveTo>
                  <a:pt x="719" y="11550"/>
                </a:moveTo>
                <a:cubicBezTo>
                  <a:pt x="683" y="11528"/>
                  <a:pt x="647" y="11575"/>
                  <a:pt x="676" y="11605"/>
                </a:cubicBezTo>
                <a:lnTo>
                  <a:pt x="10118" y="21177"/>
                </a:lnTo>
                <a:cubicBezTo>
                  <a:pt x="10145" y="21205"/>
                  <a:pt x="10188" y="21175"/>
                  <a:pt x="10172" y="21140"/>
                </a:cubicBezTo>
                <a:lnTo>
                  <a:pt x="7981" y="16203"/>
                </a:lnTo>
                <a:cubicBezTo>
                  <a:pt x="7953" y="16141"/>
                  <a:pt x="7908" y="16089"/>
                  <a:pt x="7851" y="16054"/>
                </a:cubicBezTo>
                <a:lnTo>
                  <a:pt x="719" y="11550"/>
                </a:lnTo>
                <a:close/>
                <a:moveTo>
                  <a:pt x="20994" y="14260"/>
                </a:moveTo>
                <a:lnTo>
                  <a:pt x="8530" y="16117"/>
                </a:lnTo>
                <a:cubicBezTo>
                  <a:pt x="8479" y="16125"/>
                  <a:pt x="8448" y="16181"/>
                  <a:pt x="8469" y="16229"/>
                </a:cubicBezTo>
                <a:lnTo>
                  <a:pt x="10826" y="21535"/>
                </a:lnTo>
                <a:cubicBezTo>
                  <a:pt x="10846" y="21580"/>
                  <a:pt x="10902" y="21596"/>
                  <a:pt x="10942" y="21567"/>
                </a:cubicBezTo>
                <a:lnTo>
                  <a:pt x="21030" y="14347"/>
                </a:lnTo>
                <a:cubicBezTo>
                  <a:pt x="21071" y="14318"/>
                  <a:pt x="21044" y="14252"/>
                  <a:pt x="20994" y="14260"/>
                </a:cubicBezTo>
                <a:close/>
              </a:path>
            </a:pathLst>
          </a:custGeom>
          <a:solidFill>
            <a:srgbClr val="A4123F"/>
          </a:solidFill>
          <a:ln w="12700">
            <a:miter lim="400000"/>
          </a:ln>
        </p:spPr>
        <p:txBody>
          <a:bodyPr lIns="45719" rIns="45719" anchor="ctr"/>
          <a:lstStyle/>
          <a:p>
            <a:endParaRPr/>
          </a:p>
        </p:txBody>
      </p:sp>
      <p:grpSp>
        <p:nvGrpSpPr>
          <p:cNvPr id="390" name="Group"/>
          <p:cNvGrpSpPr/>
          <p:nvPr/>
        </p:nvGrpSpPr>
        <p:grpSpPr>
          <a:xfrm>
            <a:off x="600963" y="1745838"/>
            <a:ext cx="5377987" cy="3366324"/>
            <a:chOff x="0" y="0"/>
            <a:chExt cx="5377985" cy="3366322"/>
          </a:xfrm>
        </p:grpSpPr>
        <p:sp>
          <p:nvSpPr>
            <p:cNvPr id="383" name="Freeform 25"/>
            <p:cNvSpPr/>
            <p:nvPr/>
          </p:nvSpPr>
          <p:spPr>
            <a:xfrm rot="567274">
              <a:off x="56214" y="72537"/>
              <a:ext cx="235883" cy="291889"/>
            </a:xfrm>
            <a:custGeom>
              <a:avLst/>
              <a:gdLst/>
              <a:ahLst/>
              <a:cxnLst>
                <a:cxn ang="0">
                  <a:pos x="wd2" y="hd2"/>
                </a:cxn>
                <a:cxn ang="5400000">
                  <a:pos x="wd2" y="hd2"/>
                </a:cxn>
                <a:cxn ang="10800000">
                  <a:pos x="wd2" y="hd2"/>
                </a:cxn>
                <a:cxn ang="16200000">
                  <a:pos x="wd2" y="hd2"/>
                </a:cxn>
              </a:cxnLst>
              <a:rect l="0" t="0" r="r" b="b"/>
              <a:pathLst>
                <a:path w="20200" h="21092" extrusionOk="0">
                  <a:moveTo>
                    <a:pt x="4296" y="2"/>
                  </a:moveTo>
                  <a:cubicBezTo>
                    <a:pt x="6204" y="-132"/>
                    <a:pt x="9189" y="6000"/>
                    <a:pt x="6871" y="6457"/>
                  </a:cubicBezTo>
                  <a:lnTo>
                    <a:pt x="4442" y="7029"/>
                  </a:lnTo>
                  <a:cubicBezTo>
                    <a:pt x="6138" y="12669"/>
                    <a:pt x="8912" y="14164"/>
                    <a:pt x="12283" y="16539"/>
                  </a:cubicBezTo>
                  <a:cubicBezTo>
                    <a:pt x="12944" y="15206"/>
                    <a:pt x="13446" y="14058"/>
                    <a:pt x="14678" y="14172"/>
                  </a:cubicBezTo>
                  <a:cubicBezTo>
                    <a:pt x="16478" y="14147"/>
                    <a:pt x="21115" y="17032"/>
                    <a:pt x="20041" y="18400"/>
                  </a:cubicBezTo>
                  <a:cubicBezTo>
                    <a:pt x="17933" y="21143"/>
                    <a:pt x="14784" y="21468"/>
                    <a:pt x="12938" y="20788"/>
                  </a:cubicBezTo>
                  <a:cubicBezTo>
                    <a:pt x="7045" y="18402"/>
                    <a:pt x="-485" y="12089"/>
                    <a:pt x="25" y="4144"/>
                  </a:cubicBezTo>
                  <a:cubicBezTo>
                    <a:pt x="469" y="1621"/>
                    <a:pt x="1722" y="254"/>
                    <a:pt x="4296" y="2"/>
                  </a:cubicBezTo>
                  <a:close/>
                </a:path>
              </a:pathLst>
            </a:custGeom>
            <a:solidFill>
              <a:srgbClr val="A4123F"/>
            </a:solidFill>
            <a:ln w="12700" cap="flat">
              <a:noFill/>
              <a:miter lim="400000"/>
            </a:ln>
            <a:effectLst/>
          </p:spPr>
          <p:txBody>
            <a:bodyPr wrap="square" lIns="45719" tIns="45719" rIns="45719" bIns="45719" numCol="1" anchor="ctr">
              <a:noAutofit/>
            </a:bodyPr>
            <a:lstStyle/>
            <a:p>
              <a:pPr algn="ctr">
                <a:defRPr sz="2700">
                  <a:solidFill>
                    <a:srgbClr val="FFFFFF"/>
                  </a:solidFill>
                </a:defRPr>
              </a:pPr>
              <a:endParaRPr/>
            </a:p>
          </p:txBody>
        </p:sp>
        <p:sp>
          <p:nvSpPr>
            <p:cNvPr id="384" name="Diamond 5"/>
            <p:cNvSpPr/>
            <p:nvPr/>
          </p:nvSpPr>
          <p:spPr>
            <a:xfrm>
              <a:off x="36701" y="1010523"/>
              <a:ext cx="268448" cy="269241"/>
            </a:xfrm>
            <a:custGeom>
              <a:avLst/>
              <a:gdLst/>
              <a:ahLst/>
              <a:cxnLst>
                <a:cxn ang="0">
                  <a:pos x="wd2" y="hd2"/>
                </a:cxn>
                <a:cxn ang="5400000">
                  <a:pos x="wd2" y="hd2"/>
                </a:cxn>
                <a:cxn ang="10800000">
                  <a:pos x="wd2" y="hd2"/>
                </a:cxn>
                <a:cxn ang="16200000">
                  <a:pos x="wd2" y="hd2"/>
                </a:cxn>
              </a:cxnLst>
              <a:rect l="0" t="0" r="r" b="b"/>
              <a:pathLst>
                <a:path w="21600" h="21600" extrusionOk="0">
                  <a:moveTo>
                    <a:pt x="8502" y="13311"/>
                  </a:moveTo>
                  <a:lnTo>
                    <a:pt x="10834" y="14843"/>
                  </a:lnTo>
                  <a:lnTo>
                    <a:pt x="13125" y="13338"/>
                  </a:lnTo>
                  <a:lnTo>
                    <a:pt x="21600" y="21600"/>
                  </a:lnTo>
                  <a:lnTo>
                    <a:pt x="0" y="21600"/>
                  </a:lnTo>
                  <a:close/>
                  <a:moveTo>
                    <a:pt x="7114" y="9795"/>
                  </a:moveTo>
                  <a:lnTo>
                    <a:pt x="7114" y="10513"/>
                  </a:lnTo>
                  <a:lnTo>
                    <a:pt x="14554" y="10513"/>
                  </a:lnTo>
                  <a:lnTo>
                    <a:pt x="14554" y="9795"/>
                  </a:lnTo>
                  <a:close/>
                  <a:moveTo>
                    <a:pt x="7114" y="8423"/>
                  </a:moveTo>
                  <a:lnTo>
                    <a:pt x="7114" y="9141"/>
                  </a:lnTo>
                  <a:lnTo>
                    <a:pt x="14554" y="9141"/>
                  </a:lnTo>
                  <a:lnTo>
                    <a:pt x="14554" y="8423"/>
                  </a:lnTo>
                  <a:close/>
                  <a:moveTo>
                    <a:pt x="21600" y="7792"/>
                  </a:moveTo>
                  <a:lnTo>
                    <a:pt x="21600" y="20889"/>
                  </a:lnTo>
                  <a:lnTo>
                    <a:pt x="13508" y="13086"/>
                  </a:lnTo>
                  <a:lnTo>
                    <a:pt x="20332" y="8604"/>
                  </a:lnTo>
                  <a:close/>
                  <a:moveTo>
                    <a:pt x="0" y="7792"/>
                  </a:moveTo>
                  <a:lnTo>
                    <a:pt x="4019" y="10366"/>
                  </a:lnTo>
                  <a:lnTo>
                    <a:pt x="8119" y="13060"/>
                  </a:lnTo>
                  <a:lnTo>
                    <a:pt x="0" y="20889"/>
                  </a:lnTo>
                  <a:close/>
                  <a:moveTo>
                    <a:pt x="7114" y="7051"/>
                  </a:moveTo>
                  <a:lnTo>
                    <a:pt x="7114" y="7769"/>
                  </a:lnTo>
                  <a:lnTo>
                    <a:pt x="14554" y="7769"/>
                  </a:lnTo>
                  <a:lnTo>
                    <a:pt x="14554" y="7051"/>
                  </a:lnTo>
                  <a:close/>
                  <a:moveTo>
                    <a:pt x="5794" y="5425"/>
                  </a:moveTo>
                  <a:lnTo>
                    <a:pt x="15875" y="5425"/>
                  </a:lnTo>
                  <a:lnTo>
                    <a:pt x="15875" y="10791"/>
                  </a:lnTo>
                  <a:lnTo>
                    <a:pt x="11120" y="13914"/>
                  </a:lnTo>
                  <a:lnTo>
                    <a:pt x="10834" y="14102"/>
                  </a:lnTo>
                  <a:lnTo>
                    <a:pt x="5794" y="10791"/>
                  </a:lnTo>
                  <a:close/>
                  <a:moveTo>
                    <a:pt x="10834" y="0"/>
                  </a:moveTo>
                  <a:lnTo>
                    <a:pt x="21569" y="7051"/>
                  </a:lnTo>
                  <a:lnTo>
                    <a:pt x="16595" y="10318"/>
                  </a:lnTo>
                  <a:lnTo>
                    <a:pt x="16595" y="4706"/>
                  </a:lnTo>
                  <a:lnTo>
                    <a:pt x="5073" y="4706"/>
                  </a:lnTo>
                  <a:lnTo>
                    <a:pt x="5073" y="10318"/>
                  </a:lnTo>
                  <a:lnTo>
                    <a:pt x="100" y="7051"/>
                  </a:lnTo>
                  <a:close/>
                </a:path>
              </a:pathLst>
            </a:custGeom>
            <a:solidFill>
              <a:srgbClr val="A4123F"/>
            </a:solidFill>
            <a:ln w="12700" cap="flat">
              <a:noFill/>
              <a:miter lim="400000"/>
            </a:ln>
            <a:effectLst/>
          </p:spPr>
          <p:txBody>
            <a:bodyPr wrap="square" lIns="45719" tIns="45719" rIns="45719" bIns="45719" numCol="1" anchor="ctr">
              <a:noAutofit/>
            </a:bodyPr>
            <a:lstStyle/>
            <a:p>
              <a:pPr algn="ctr">
                <a:defRPr sz="2700">
                  <a:solidFill>
                    <a:srgbClr val="FFFFFF"/>
                  </a:solidFill>
                </a:defRPr>
              </a:pPr>
              <a:endParaRPr/>
            </a:p>
          </p:txBody>
        </p:sp>
        <p:sp>
          <p:nvSpPr>
            <p:cNvPr id="385" name="TextBox 8"/>
            <p:cNvSpPr txBox="1"/>
            <p:nvPr/>
          </p:nvSpPr>
          <p:spPr>
            <a:xfrm>
              <a:off x="682913" y="0"/>
              <a:ext cx="4695073" cy="777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500">
                  <a:solidFill>
                    <a:srgbClr val="535353"/>
                  </a:solidFill>
                  <a:latin typeface="Proxima Nova Semibold"/>
                  <a:ea typeface="Proxima Nova Semibold"/>
                  <a:cs typeface="Proxima Nova Semibold"/>
                  <a:sym typeface="Proxima Nova Semibold"/>
                </a:defRPr>
              </a:pPr>
              <a:r>
                <a:rPr b="1">
                  <a:latin typeface="Proxima Nova"/>
                  <a:ea typeface="Proxima Nova"/>
                  <a:cs typeface="Proxima Nova"/>
                  <a:sym typeface="Proxima Nova"/>
                </a:rPr>
                <a:t>044-462 76066</a:t>
              </a:r>
              <a:r>
                <a:t> (Toll Free)</a:t>
              </a:r>
            </a:p>
            <a:p>
              <a:pPr>
                <a:defRPr sz="1500">
                  <a:solidFill>
                    <a:srgbClr val="535353"/>
                  </a:solidFill>
                  <a:latin typeface="Proxima Nova Semibold"/>
                  <a:ea typeface="Proxima Nova Semibold"/>
                  <a:cs typeface="Proxima Nova Semibold"/>
                  <a:sym typeface="Proxima Nova Semibold"/>
                </a:defRPr>
              </a:pPr>
              <a:r>
                <a:t>Time  : </a:t>
              </a:r>
              <a:r>
                <a:rPr b="1">
                  <a:latin typeface="Proxima Nova"/>
                  <a:ea typeface="Proxima Nova"/>
                  <a:cs typeface="Proxima Nova"/>
                  <a:sym typeface="Proxima Nova"/>
                </a:rPr>
                <a:t>9 AM to 6 PM</a:t>
              </a:r>
              <a:r>
                <a:t> </a:t>
              </a:r>
            </a:p>
            <a:p>
              <a:pPr>
                <a:defRPr sz="1500">
                  <a:solidFill>
                    <a:srgbClr val="535353"/>
                  </a:solidFill>
                  <a:latin typeface="Proxima Nova Semibold"/>
                  <a:ea typeface="Proxima Nova Semibold"/>
                  <a:cs typeface="Proxima Nova Semibold"/>
                  <a:sym typeface="Proxima Nova Semibold"/>
                </a:defRPr>
              </a:pPr>
              <a:r>
                <a:t>(Monday to Saturday except public holidays)</a:t>
              </a:r>
            </a:p>
          </p:txBody>
        </p:sp>
        <p:sp>
          <p:nvSpPr>
            <p:cNvPr id="386" name="TextBox 8"/>
            <p:cNvSpPr txBox="1"/>
            <p:nvPr/>
          </p:nvSpPr>
          <p:spPr>
            <a:xfrm>
              <a:off x="682913" y="1010523"/>
              <a:ext cx="1960932" cy="320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500" u="sng">
                  <a:solidFill>
                    <a:srgbClr val="535353"/>
                  </a:solidFill>
                  <a:uFill>
                    <a:solidFill>
                      <a:srgbClr val="7F7F7F"/>
                    </a:solidFill>
                  </a:uFill>
                  <a:latin typeface="Proxima Nova Semibold"/>
                  <a:ea typeface="Proxima Nova Semibold"/>
                  <a:cs typeface="Proxima Nova Semibold"/>
                  <a:sym typeface="Proxima Nova Semibold"/>
                  <a:hlinkClick r:id="rId3"/>
                </a:defRPr>
              </a:lvl1pPr>
            </a:lstStyle>
            <a:p>
              <a:pPr>
                <a:defRPr u="none">
                  <a:uFillTx/>
                </a:defRPr>
              </a:pPr>
              <a:r>
                <a:rPr u="sng">
                  <a:uFill>
                    <a:solidFill>
                      <a:srgbClr val="7F7F7F"/>
                    </a:solidFill>
                  </a:uFill>
                  <a:hlinkClick r:id="rId3"/>
                </a:rPr>
                <a:t>btech@amrita.edu</a:t>
              </a:r>
            </a:p>
          </p:txBody>
        </p:sp>
        <p:sp>
          <p:nvSpPr>
            <p:cNvPr id="387" name="TextBox 8"/>
            <p:cNvSpPr txBox="1"/>
            <p:nvPr/>
          </p:nvSpPr>
          <p:spPr>
            <a:xfrm>
              <a:off x="682913" y="1631206"/>
              <a:ext cx="1960932" cy="320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500" u="sng">
                  <a:solidFill>
                    <a:srgbClr val="535353"/>
                  </a:solidFill>
                  <a:uFill>
                    <a:solidFill>
                      <a:srgbClr val="7F7F7F"/>
                    </a:solidFill>
                  </a:uFill>
                  <a:latin typeface="Proxima Nova Semibold"/>
                  <a:ea typeface="Proxima Nova Semibold"/>
                  <a:cs typeface="Proxima Nova Semibold"/>
                  <a:sym typeface="Proxima Nova Semibold"/>
                  <a:hlinkClick r:id="rId3"/>
                </a:defRPr>
              </a:lvl1pPr>
            </a:lstStyle>
            <a:p>
              <a:pPr>
                <a:defRPr u="none">
                  <a:uFillTx/>
                </a:defRPr>
              </a:pPr>
              <a:r>
                <a:rPr u="sng">
                  <a:uFill>
                    <a:solidFill>
                      <a:srgbClr val="7F7F7F"/>
                    </a:solidFill>
                  </a:uFill>
                  <a:hlinkClick r:id="rId3"/>
                </a:rPr>
                <a:t> </a:t>
              </a:r>
            </a:p>
          </p:txBody>
        </p:sp>
        <p:sp>
          <p:nvSpPr>
            <p:cNvPr id="388" name="TextBox 8"/>
            <p:cNvSpPr txBox="1"/>
            <p:nvPr/>
          </p:nvSpPr>
          <p:spPr>
            <a:xfrm>
              <a:off x="682913" y="1674682"/>
              <a:ext cx="2729563" cy="1691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500" b="1">
                  <a:solidFill>
                    <a:srgbClr val="535353"/>
                  </a:solidFill>
                  <a:latin typeface="Proxima Nova"/>
                  <a:ea typeface="Proxima Nova"/>
                  <a:cs typeface="Proxima Nova"/>
                  <a:sym typeface="Proxima Nova"/>
                </a:defRPr>
              </a:pPr>
              <a:r>
                <a:t>Directorate of Admissions</a:t>
              </a:r>
            </a:p>
            <a:p>
              <a:pPr>
                <a:defRPr sz="1500">
                  <a:solidFill>
                    <a:srgbClr val="535353"/>
                  </a:solidFill>
                  <a:latin typeface="Proxima Nova Semibold"/>
                  <a:ea typeface="Proxima Nova Semibold"/>
                  <a:cs typeface="Proxima Nova Semibold"/>
                  <a:sym typeface="Proxima Nova Semibold"/>
                </a:defRPr>
              </a:pPr>
              <a:r>
                <a:t>E-105, Admissions Office</a:t>
              </a:r>
            </a:p>
            <a:p>
              <a:pPr>
                <a:defRPr sz="1500">
                  <a:solidFill>
                    <a:srgbClr val="535353"/>
                  </a:solidFill>
                  <a:latin typeface="Proxima Nova Semibold"/>
                  <a:ea typeface="Proxima Nova Semibold"/>
                  <a:cs typeface="Proxima Nova Semibold"/>
                  <a:sym typeface="Proxima Nova Semibold"/>
                </a:defRPr>
              </a:pPr>
              <a:r>
                <a:t>Academic Block 3, </a:t>
              </a:r>
            </a:p>
            <a:p>
              <a:pPr>
                <a:defRPr sz="1500">
                  <a:solidFill>
                    <a:srgbClr val="535353"/>
                  </a:solidFill>
                  <a:latin typeface="Proxima Nova Semibold"/>
                  <a:ea typeface="Proxima Nova Semibold"/>
                  <a:cs typeface="Proxima Nova Semibold"/>
                  <a:sym typeface="Proxima Nova Semibold"/>
                </a:defRPr>
              </a:pPr>
              <a:r>
                <a:t>Amrita Vishwa Vidyapeetham</a:t>
              </a:r>
            </a:p>
            <a:p>
              <a:pPr>
                <a:defRPr sz="1500">
                  <a:solidFill>
                    <a:srgbClr val="535353"/>
                  </a:solidFill>
                  <a:latin typeface="Proxima Nova Semibold"/>
                  <a:ea typeface="Proxima Nova Semibold"/>
                  <a:cs typeface="Proxima Nova Semibold"/>
                  <a:sym typeface="Proxima Nova Semibold"/>
                </a:defRPr>
              </a:pPr>
              <a:r>
                <a:t>Amritanagar P.O, Ettimadai,</a:t>
              </a:r>
            </a:p>
            <a:p>
              <a:pPr>
                <a:defRPr sz="1500">
                  <a:solidFill>
                    <a:srgbClr val="535353"/>
                  </a:solidFill>
                  <a:latin typeface="Proxima Nova Semibold"/>
                  <a:ea typeface="Proxima Nova Semibold"/>
                  <a:cs typeface="Proxima Nova Semibold"/>
                  <a:sym typeface="Proxima Nova Semibold"/>
                </a:defRPr>
              </a:pPr>
              <a:r>
                <a:t>Coimbatore - 641112</a:t>
              </a:r>
            </a:p>
            <a:p>
              <a:pPr>
                <a:defRPr sz="1500">
                  <a:solidFill>
                    <a:srgbClr val="535353"/>
                  </a:solidFill>
                  <a:latin typeface="Proxima Nova Semibold"/>
                  <a:ea typeface="Proxima Nova Semibold"/>
                  <a:cs typeface="Proxima Nova Semibold"/>
                  <a:sym typeface="Proxima Nova Semibold"/>
                </a:defRPr>
              </a:pPr>
              <a:r>
                <a:t>Tamilnadu</a:t>
              </a:r>
            </a:p>
          </p:txBody>
        </p:sp>
        <p:sp>
          <p:nvSpPr>
            <p:cNvPr id="389" name="School"/>
            <p:cNvSpPr/>
            <p:nvPr/>
          </p:nvSpPr>
          <p:spPr>
            <a:xfrm>
              <a:off x="0" y="1648169"/>
              <a:ext cx="341850" cy="320041"/>
            </a:xfrm>
            <a:custGeom>
              <a:avLst/>
              <a:gdLst/>
              <a:ahLst/>
              <a:cxnLst>
                <a:cxn ang="0">
                  <a:pos x="wd2" y="hd2"/>
                </a:cxn>
                <a:cxn ang="5400000">
                  <a:pos x="wd2" y="hd2"/>
                </a:cxn>
                <a:cxn ang="10800000">
                  <a:pos x="wd2" y="hd2"/>
                </a:cxn>
                <a:cxn ang="16200000">
                  <a:pos x="wd2" y="hd2"/>
                </a:cxn>
              </a:cxnLst>
              <a:rect l="0" t="0" r="r" b="b"/>
              <a:pathLst>
                <a:path w="21600" h="21594" extrusionOk="0">
                  <a:moveTo>
                    <a:pt x="11838" y="1"/>
                  </a:moveTo>
                  <a:cubicBezTo>
                    <a:pt x="11451" y="20"/>
                    <a:pt x="11064" y="444"/>
                    <a:pt x="10677" y="58"/>
                  </a:cubicBezTo>
                  <a:cubicBezTo>
                    <a:pt x="10677" y="193"/>
                    <a:pt x="10677" y="375"/>
                    <a:pt x="10677" y="559"/>
                  </a:cubicBezTo>
                  <a:lnTo>
                    <a:pt x="10677" y="1177"/>
                  </a:lnTo>
                  <a:lnTo>
                    <a:pt x="10677" y="2404"/>
                  </a:lnTo>
                  <a:lnTo>
                    <a:pt x="7941" y="3999"/>
                  </a:lnTo>
                  <a:lnTo>
                    <a:pt x="5624" y="3999"/>
                  </a:lnTo>
                  <a:lnTo>
                    <a:pt x="5624" y="5805"/>
                  </a:lnTo>
                  <a:lnTo>
                    <a:pt x="0" y="5805"/>
                  </a:lnTo>
                  <a:lnTo>
                    <a:pt x="0" y="7219"/>
                  </a:lnTo>
                  <a:lnTo>
                    <a:pt x="21600" y="7219"/>
                  </a:lnTo>
                  <a:lnTo>
                    <a:pt x="21600" y="5805"/>
                  </a:lnTo>
                  <a:lnTo>
                    <a:pt x="15976" y="5805"/>
                  </a:lnTo>
                  <a:lnTo>
                    <a:pt x="15976" y="3999"/>
                  </a:lnTo>
                  <a:lnTo>
                    <a:pt x="13660" y="3999"/>
                  </a:lnTo>
                  <a:lnTo>
                    <a:pt x="10925" y="2404"/>
                  </a:lnTo>
                  <a:lnTo>
                    <a:pt x="10925" y="1325"/>
                  </a:lnTo>
                  <a:cubicBezTo>
                    <a:pt x="11358" y="1431"/>
                    <a:pt x="11792" y="847"/>
                    <a:pt x="12226" y="1278"/>
                  </a:cubicBezTo>
                  <a:cubicBezTo>
                    <a:pt x="12226" y="979"/>
                    <a:pt x="12226" y="460"/>
                    <a:pt x="12226" y="161"/>
                  </a:cubicBezTo>
                  <a:cubicBezTo>
                    <a:pt x="12097" y="32"/>
                    <a:pt x="11967" y="-6"/>
                    <a:pt x="11838" y="1"/>
                  </a:cubicBezTo>
                  <a:close/>
                  <a:moveTo>
                    <a:pt x="10800" y="3999"/>
                  </a:moveTo>
                  <a:cubicBezTo>
                    <a:pt x="11375" y="3999"/>
                    <a:pt x="11841" y="4497"/>
                    <a:pt x="11841" y="5111"/>
                  </a:cubicBezTo>
                  <a:cubicBezTo>
                    <a:pt x="11841" y="5725"/>
                    <a:pt x="11375" y="6223"/>
                    <a:pt x="10800" y="6223"/>
                  </a:cubicBezTo>
                  <a:cubicBezTo>
                    <a:pt x="10225" y="6223"/>
                    <a:pt x="9760" y="5725"/>
                    <a:pt x="9761" y="5111"/>
                  </a:cubicBezTo>
                  <a:cubicBezTo>
                    <a:pt x="9761" y="4497"/>
                    <a:pt x="10225" y="3999"/>
                    <a:pt x="10800" y="3999"/>
                  </a:cubicBezTo>
                  <a:close/>
                  <a:moveTo>
                    <a:pt x="494" y="7753"/>
                  </a:moveTo>
                  <a:lnTo>
                    <a:pt x="494" y="21594"/>
                  </a:lnTo>
                  <a:lnTo>
                    <a:pt x="7305" y="21594"/>
                  </a:lnTo>
                  <a:lnTo>
                    <a:pt x="7305" y="20913"/>
                  </a:lnTo>
                  <a:lnTo>
                    <a:pt x="8006" y="20913"/>
                  </a:lnTo>
                  <a:lnTo>
                    <a:pt x="8006" y="20205"/>
                  </a:lnTo>
                  <a:lnTo>
                    <a:pt x="8704" y="20205"/>
                  </a:lnTo>
                  <a:lnTo>
                    <a:pt x="8704" y="19498"/>
                  </a:lnTo>
                  <a:lnTo>
                    <a:pt x="9200" y="19498"/>
                  </a:lnTo>
                  <a:lnTo>
                    <a:pt x="9200" y="16916"/>
                  </a:lnTo>
                  <a:lnTo>
                    <a:pt x="8461" y="16916"/>
                  </a:lnTo>
                  <a:lnTo>
                    <a:pt x="10787" y="15561"/>
                  </a:lnTo>
                  <a:lnTo>
                    <a:pt x="13110" y="16916"/>
                  </a:lnTo>
                  <a:lnTo>
                    <a:pt x="12401" y="16916"/>
                  </a:lnTo>
                  <a:lnTo>
                    <a:pt x="12401" y="19498"/>
                  </a:lnTo>
                  <a:lnTo>
                    <a:pt x="12898" y="19498"/>
                  </a:lnTo>
                  <a:lnTo>
                    <a:pt x="12898" y="20205"/>
                  </a:lnTo>
                  <a:lnTo>
                    <a:pt x="13596" y="20205"/>
                  </a:lnTo>
                  <a:lnTo>
                    <a:pt x="13596" y="20913"/>
                  </a:lnTo>
                  <a:lnTo>
                    <a:pt x="14295" y="20913"/>
                  </a:lnTo>
                  <a:lnTo>
                    <a:pt x="14295" y="21594"/>
                  </a:lnTo>
                  <a:lnTo>
                    <a:pt x="21107" y="21594"/>
                  </a:lnTo>
                  <a:lnTo>
                    <a:pt x="21107" y="7753"/>
                  </a:lnTo>
                  <a:lnTo>
                    <a:pt x="494" y="7753"/>
                  </a:lnTo>
                  <a:close/>
                  <a:moveTo>
                    <a:pt x="1801" y="9133"/>
                  </a:moveTo>
                  <a:lnTo>
                    <a:pt x="4293" y="9133"/>
                  </a:lnTo>
                  <a:lnTo>
                    <a:pt x="4293" y="11148"/>
                  </a:lnTo>
                  <a:lnTo>
                    <a:pt x="1801" y="11148"/>
                  </a:lnTo>
                  <a:lnTo>
                    <a:pt x="1801" y="9133"/>
                  </a:lnTo>
                  <a:close/>
                  <a:moveTo>
                    <a:pt x="5670" y="9133"/>
                  </a:moveTo>
                  <a:lnTo>
                    <a:pt x="8162" y="9133"/>
                  </a:lnTo>
                  <a:lnTo>
                    <a:pt x="8162" y="11148"/>
                  </a:lnTo>
                  <a:lnTo>
                    <a:pt x="5670" y="11148"/>
                  </a:lnTo>
                  <a:lnTo>
                    <a:pt x="5670" y="9133"/>
                  </a:lnTo>
                  <a:close/>
                  <a:moveTo>
                    <a:pt x="9539" y="9133"/>
                  </a:moveTo>
                  <a:lnTo>
                    <a:pt x="12032" y="9133"/>
                  </a:lnTo>
                  <a:lnTo>
                    <a:pt x="12032" y="11148"/>
                  </a:lnTo>
                  <a:lnTo>
                    <a:pt x="9539" y="11148"/>
                  </a:lnTo>
                  <a:lnTo>
                    <a:pt x="9539" y="9133"/>
                  </a:lnTo>
                  <a:close/>
                  <a:moveTo>
                    <a:pt x="13411" y="9133"/>
                  </a:moveTo>
                  <a:lnTo>
                    <a:pt x="15901" y="9133"/>
                  </a:lnTo>
                  <a:lnTo>
                    <a:pt x="15901" y="11148"/>
                  </a:lnTo>
                  <a:lnTo>
                    <a:pt x="13411" y="11148"/>
                  </a:lnTo>
                  <a:lnTo>
                    <a:pt x="13411" y="9133"/>
                  </a:lnTo>
                  <a:close/>
                  <a:moveTo>
                    <a:pt x="17280" y="9133"/>
                  </a:moveTo>
                  <a:lnTo>
                    <a:pt x="19771" y="9133"/>
                  </a:lnTo>
                  <a:lnTo>
                    <a:pt x="19771" y="11148"/>
                  </a:lnTo>
                  <a:lnTo>
                    <a:pt x="17280" y="11148"/>
                  </a:lnTo>
                  <a:lnTo>
                    <a:pt x="17280" y="9133"/>
                  </a:lnTo>
                  <a:close/>
                  <a:moveTo>
                    <a:pt x="1801" y="13025"/>
                  </a:moveTo>
                  <a:lnTo>
                    <a:pt x="4293" y="13025"/>
                  </a:lnTo>
                  <a:lnTo>
                    <a:pt x="4293" y="15040"/>
                  </a:lnTo>
                  <a:lnTo>
                    <a:pt x="1801" y="15040"/>
                  </a:lnTo>
                  <a:lnTo>
                    <a:pt x="1801" y="13025"/>
                  </a:lnTo>
                  <a:close/>
                  <a:moveTo>
                    <a:pt x="5670" y="13025"/>
                  </a:moveTo>
                  <a:lnTo>
                    <a:pt x="8162" y="13025"/>
                  </a:lnTo>
                  <a:lnTo>
                    <a:pt x="8162" y="15040"/>
                  </a:lnTo>
                  <a:lnTo>
                    <a:pt x="5670" y="15040"/>
                  </a:lnTo>
                  <a:lnTo>
                    <a:pt x="5670" y="13025"/>
                  </a:lnTo>
                  <a:close/>
                  <a:moveTo>
                    <a:pt x="9539" y="13025"/>
                  </a:moveTo>
                  <a:lnTo>
                    <a:pt x="12032" y="13025"/>
                  </a:lnTo>
                  <a:lnTo>
                    <a:pt x="12032" y="15040"/>
                  </a:lnTo>
                  <a:lnTo>
                    <a:pt x="9539" y="15040"/>
                  </a:lnTo>
                  <a:lnTo>
                    <a:pt x="9539" y="13025"/>
                  </a:lnTo>
                  <a:close/>
                  <a:moveTo>
                    <a:pt x="13411" y="13025"/>
                  </a:moveTo>
                  <a:lnTo>
                    <a:pt x="15901" y="13025"/>
                  </a:lnTo>
                  <a:lnTo>
                    <a:pt x="15901" y="15040"/>
                  </a:lnTo>
                  <a:lnTo>
                    <a:pt x="13411" y="15040"/>
                  </a:lnTo>
                  <a:lnTo>
                    <a:pt x="13411" y="13025"/>
                  </a:lnTo>
                  <a:close/>
                  <a:moveTo>
                    <a:pt x="17280" y="13025"/>
                  </a:moveTo>
                  <a:lnTo>
                    <a:pt x="19771" y="13025"/>
                  </a:lnTo>
                  <a:lnTo>
                    <a:pt x="19771" y="15040"/>
                  </a:lnTo>
                  <a:lnTo>
                    <a:pt x="17280" y="15040"/>
                  </a:lnTo>
                  <a:lnTo>
                    <a:pt x="17280" y="13025"/>
                  </a:lnTo>
                  <a:close/>
                  <a:moveTo>
                    <a:pt x="1801" y="16916"/>
                  </a:moveTo>
                  <a:lnTo>
                    <a:pt x="4293" y="16916"/>
                  </a:lnTo>
                  <a:lnTo>
                    <a:pt x="4293" y="18931"/>
                  </a:lnTo>
                  <a:lnTo>
                    <a:pt x="1801" y="18931"/>
                  </a:lnTo>
                  <a:lnTo>
                    <a:pt x="1801" y="16916"/>
                  </a:lnTo>
                  <a:close/>
                  <a:moveTo>
                    <a:pt x="5670" y="16916"/>
                  </a:moveTo>
                  <a:lnTo>
                    <a:pt x="8162" y="16916"/>
                  </a:lnTo>
                  <a:lnTo>
                    <a:pt x="8162" y="18931"/>
                  </a:lnTo>
                  <a:lnTo>
                    <a:pt x="5670" y="18931"/>
                  </a:lnTo>
                  <a:lnTo>
                    <a:pt x="5670" y="16916"/>
                  </a:lnTo>
                  <a:close/>
                  <a:moveTo>
                    <a:pt x="9734" y="16916"/>
                  </a:moveTo>
                  <a:lnTo>
                    <a:pt x="9734" y="19498"/>
                  </a:lnTo>
                  <a:lnTo>
                    <a:pt x="11868" y="19498"/>
                  </a:lnTo>
                  <a:lnTo>
                    <a:pt x="11868" y="16916"/>
                  </a:lnTo>
                  <a:lnTo>
                    <a:pt x="9734" y="16916"/>
                  </a:lnTo>
                  <a:close/>
                  <a:moveTo>
                    <a:pt x="13411" y="16916"/>
                  </a:moveTo>
                  <a:lnTo>
                    <a:pt x="15901" y="16916"/>
                  </a:lnTo>
                  <a:lnTo>
                    <a:pt x="15901" y="18931"/>
                  </a:lnTo>
                  <a:lnTo>
                    <a:pt x="13411" y="18931"/>
                  </a:lnTo>
                  <a:lnTo>
                    <a:pt x="13411" y="16916"/>
                  </a:lnTo>
                  <a:close/>
                  <a:moveTo>
                    <a:pt x="17280" y="16916"/>
                  </a:moveTo>
                  <a:lnTo>
                    <a:pt x="19771" y="16916"/>
                  </a:lnTo>
                  <a:lnTo>
                    <a:pt x="19771" y="18931"/>
                  </a:lnTo>
                  <a:lnTo>
                    <a:pt x="17280" y="18931"/>
                  </a:lnTo>
                  <a:lnTo>
                    <a:pt x="17280" y="16916"/>
                  </a:lnTo>
                  <a:close/>
                </a:path>
              </a:pathLst>
            </a:custGeom>
            <a:solidFill>
              <a:srgbClr val="A4123F"/>
            </a:solidFill>
            <a:ln w="12700" cap="flat">
              <a:noFill/>
              <a:miter lim="400000"/>
            </a:ln>
            <a:effectLst/>
          </p:spPr>
          <p:txBody>
            <a:bodyPr wrap="square" lIns="45719" tIns="45719" rIns="45719" bIns="45719" numCol="1" anchor="ctr">
              <a:noAutofit/>
            </a:bodyPr>
            <a:lstStyle/>
            <a:p>
              <a:endParaRPr/>
            </a:p>
          </p:txBody>
        </p:sp>
      </p:grpSp>
      <p:pic>
        <p:nvPicPr>
          <p:cNvPr id="391" name="ASE log.png" descr="ASE log.png"/>
          <p:cNvPicPr>
            <a:picLocks noChangeAspect="1"/>
          </p:cNvPicPr>
          <p:nvPr/>
        </p:nvPicPr>
        <p:blipFill>
          <a:blip r:embed="rId4"/>
          <a:stretch>
            <a:fillRect/>
          </a:stretch>
        </p:blipFill>
        <p:spPr>
          <a:xfrm>
            <a:off x="9788318" y="6013169"/>
            <a:ext cx="2102739" cy="67049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3" descr="Picture 3"/>
          <p:cNvPicPr>
            <a:picLocks/>
          </p:cNvPicPr>
          <p:nvPr/>
        </p:nvPicPr>
        <p:blipFill>
          <a:blip r:embed="rId2"/>
          <a:srcRect l="55289" r="16775"/>
          <a:stretch>
            <a:fillRect/>
          </a:stretch>
        </p:blipFill>
        <p:spPr>
          <a:xfrm>
            <a:off x="9040056" y="1179258"/>
            <a:ext cx="2451989" cy="4449094"/>
          </a:xfrm>
          <a:prstGeom prst="rect">
            <a:avLst/>
          </a:prstGeom>
          <a:ln w="88900" cap="sq">
            <a:solidFill>
              <a:srgbClr val="FFFFFF"/>
            </a:solidFill>
            <a:miter/>
          </a:ln>
          <a:effectLst>
            <a:outerShdw blurRad="50800" dist="18000" dir="5400000" rotWithShape="0">
              <a:srgbClr val="000000">
                <a:alpha val="40000"/>
              </a:srgbClr>
            </a:outerShdw>
          </a:effectLst>
        </p:spPr>
      </p:pic>
      <p:pic>
        <p:nvPicPr>
          <p:cNvPr id="213" name="Picture 2" descr="Picture 2"/>
          <p:cNvPicPr>
            <a:picLocks/>
          </p:cNvPicPr>
          <p:nvPr/>
        </p:nvPicPr>
        <p:blipFill>
          <a:blip r:embed="rId3"/>
          <a:srcRect l="50602" t="29478" r="10086" b="12107"/>
          <a:stretch>
            <a:fillRect/>
          </a:stretch>
        </p:blipFill>
        <p:spPr>
          <a:xfrm>
            <a:off x="659458" y="2354796"/>
            <a:ext cx="3791886" cy="3289022"/>
          </a:xfrm>
          <a:prstGeom prst="rect">
            <a:avLst/>
          </a:prstGeom>
          <a:ln w="12700">
            <a:miter lim="400000"/>
          </a:ln>
          <a:effectLst>
            <a:outerShdw blurRad="63500" dist="25400" dir="5400000" rotWithShape="0">
              <a:srgbClr val="000000">
                <a:alpha val="50000"/>
              </a:srgbClr>
            </a:outerShdw>
          </a:effectLst>
        </p:spPr>
      </p:pic>
      <p:sp>
        <p:nvSpPr>
          <p:cNvPr id="214" name="TextBox 32"/>
          <p:cNvSpPr txBox="1"/>
          <p:nvPr/>
        </p:nvSpPr>
        <p:spPr>
          <a:xfrm>
            <a:off x="609586" y="1130664"/>
            <a:ext cx="4417423" cy="100584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000">
                <a:solidFill>
                  <a:srgbClr val="535353"/>
                </a:solidFill>
                <a:latin typeface="Proxima Nova Medium"/>
                <a:ea typeface="Proxima Nova Medium"/>
                <a:cs typeface="Proxima Nova Medium"/>
                <a:sym typeface="Proxima Nova Medium"/>
              </a:defRPr>
            </a:lvl1pPr>
          </a:lstStyle>
          <a:p>
            <a:r>
              <a:t>Already Registered Candidate can LOGIN with your Registered             Email ID,  Password</a:t>
            </a:r>
          </a:p>
        </p:txBody>
      </p:sp>
      <p:grpSp>
        <p:nvGrpSpPr>
          <p:cNvPr id="224" name="Group"/>
          <p:cNvGrpSpPr/>
          <p:nvPr/>
        </p:nvGrpSpPr>
        <p:grpSpPr>
          <a:xfrm>
            <a:off x="6419737" y="1580692"/>
            <a:ext cx="2367931" cy="3646102"/>
            <a:chOff x="0" y="0"/>
            <a:chExt cx="2367929" cy="3646100"/>
          </a:xfrm>
        </p:grpSpPr>
        <p:sp>
          <p:nvSpPr>
            <p:cNvPr id="215" name="TextBox 11"/>
            <p:cNvSpPr txBox="1"/>
            <p:nvPr/>
          </p:nvSpPr>
          <p:spPr>
            <a:xfrm>
              <a:off x="0" y="0"/>
              <a:ext cx="2367930" cy="1920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1200"/>
                </a:spcBef>
                <a:defRPr sz="2000">
                  <a:solidFill>
                    <a:srgbClr val="535353"/>
                  </a:solidFill>
                  <a:latin typeface="Proxima Nova Medium"/>
                  <a:ea typeface="Proxima Nova Medium"/>
                  <a:cs typeface="Proxima Nova Medium"/>
                  <a:sym typeface="Proxima Nova Medium"/>
                </a:defRPr>
              </a:lvl1pPr>
            </a:lstStyle>
            <a:p>
              <a:r>
                <a:t>Sign in with your Name, Valid Email id Mobile number &amp; Set password for Future Correspondence</a:t>
              </a:r>
            </a:p>
          </p:txBody>
        </p:sp>
        <p:grpSp>
          <p:nvGrpSpPr>
            <p:cNvPr id="223" name="Group"/>
            <p:cNvGrpSpPr/>
            <p:nvPr/>
          </p:nvGrpSpPr>
          <p:grpSpPr>
            <a:xfrm>
              <a:off x="124655" y="2282018"/>
              <a:ext cx="1427327" cy="1364083"/>
              <a:chOff x="0" y="0"/>
              <a:chExt cx="1427325" cy="1364081"/>
            </a:xfrm>
          </p:grpSpPr>
          <p:sp>
            <p:nvSpPr>
              <p:cNvPr id="216" name="TextBox 12"/>
              <p:cNvSpPr txBox="1"/>
              <p:nvPr/>
            </p:nvSpPr>
            <p:spPr>
              <a:xfrm>
                <a:off x="0" y="885911"/>
                <a:ext cx="1002539" cy="39624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1200"/>
                  </a:spcBef>
                  <a:defRPr sz="2000" b="1">
                    <a:solidFill>
                      <a:srgbClr val="363636"/>
                    </a:solidFill>
                    <a:latin typeface="Proxima Nova"/>
                    <a:ea typeface="Proxima Nova"/>
                    <a:cs typeface="Proxima Nova"/>
                    <a:sym typeface="Proxima Nova"/>
                  </a:defRPr>
                </a:lvl1pPr>
              </a:lstStyle>
              <a:p>
                <a:r>
                  <a:t>Sign In</a:t>
                </a:r>
              </a:p>
            </p:txBody>
          </p:sp>
          <p:grpSp>
            <p:nvGrpSpPr>
              <p:cNvPr id="221" name="Group 18"/>
              <p:cNvGrpSpPr/>
              <p:nvPr/>
            </p:nvGrpSpPr>
            <p:grpSpPr>
              <a:xfrm>
                <a:off x="0" y="0"/>
                <a:ext cx="745913" cy="850235"/>
                <a:chOff x="0" y="0"/>
                <a:chExt cx="745912" cy="850234"/>
              </a:xfrm>
            </p:grpSpPr>
            <p:sp>
              <p:nvSpPr>
                <p:cNvPr id="217" name="Freeform 65"/>
                <p:cNvSpPr/>
                <p:nvPr/>
              </p:nvSpPr>
              <p:spPr>
                <a:xfrm>
                  <a:off x="0" y="423121"/>
                  <a:ext cx="283740" cy="272768"/>
                </a:xfrm>
                <a:custGeom>
                  <a:avLst/>
                  <a:gdLst/>
                  <a:ahLst/>
                  <a:cxnLst>
                    <a:cxn ang="0">
                      <a:pos x="wd2" y="hd2"/>
                    </a:cxn>
                    <a:cxn ang="5400000">
                      <a:pos x="wd2" y="hd2"/>
                    </a:cxn>
                    <a:cxn ang="10800000">
                      <a:pos x="wd2" y="hd2"/>
                    </a:cxn>
                    <a:cxn ang="16200000">
                      <a:pos x="wd2" y="hd2"/>
                    </a:cxn>
                  </a:cxnLst>
                  <a:rect l="0" t="0" r="r" b="b"/>
                  <a:pathLst>
                    <a:path w="21600" h="21600" extrusionOk="0">
                      <a:moveTo>
                        <a:pt x="21600" y="9781"/>
                      </a:moveTo>
                      <a:cubicBezTo>
                        <a:pt x="18309" y="8355"/>
                        <a:pt x="18309" y="8355"/>
                        <a:pt x="18309" y="8355"/>
                      </a:cubicBezTo>
                      <a:cubicBezTo>
                        <a:pt x="19954" y="4279"/>
                        <a:pt x="19954" y="4279"/>
                        <a:pt x="19954" y="4279"/>
                      </a:cubicBezTo>
                      <a:cubicBezTo>
                        <a:pt x="18514" y="3668"/>
                        <a:pt x="18514" y="3668"/>
                        <a:pt x="18514" y="3668"/>
                      </a:cubicBezTo>
                      <a:cubicBezTo>
                        <a:pt x="18309" y="3464"/>
                        <a:pt x="18309" y="3464"/>
                        <a:pt x="18103" y="3464"/>
                      </a:cubicBezTo>
                      <a:cubicBezTo>
                        <a:pt x="17691" y="4075"/>
                        <a:pt x="16869" y="4483"/>
                        <a:pt x="16046" y="4483"/>
                      </a:cubicBezTo>
                      <a:cubicBezTo>
                        <a:pt x="15840" y="4483"/>
                        <a:pt x="15840" y="4483"/>
                        <a:pt x="15840" y="4483"/>
                      </a:cubicBezTo>
                      <a:cubicBezTo>
                        <a:pt x="14400" y="4483"/>
                        <a:pt x="13371" y="3260"/>
                        <a:pt x="13371" y="1834"/>
                      </a:cubicBezTo>
                      <a:cubicBezTo>
                        <a:pt x="13577" y="1630"/>
                        <a:pt x="13577" y="1630"/>
                        <a:pt x="13577" y="1426"/>
                      </a:cubicBezTo>
                      <a:cubicBezTo>
                        <a:pt x="10491" y="0"/>
                        <a:pt x="10491" y="0"/>
                        <a:pt x="10491" y="0"/>
                      </a:cubicBezTo>
                      <a:cubicBezTo>
                        <a:pt x="8640" y="4075"/>
                        <a:pt x="8640" y="4075"/>
                        <a:pt x="8640" y="4075"/>
                      </a:cubicBezTo>
                      <a:cubicBezTo>
                        <a:pt x="5349" y="2649"/>
                        <a:pt x="5349" y="2649"/>
                        <a:pt x="5349" y="2649"/>
                      </a:cubicBezTo>
                      <a:cubicBezTo>
                        <a:pt x="0" y="14264"/>
                        <a:pt x="0" y="14264"/>
                        <a:pt x="0" y="14264"/>
                      </a:cubicBezTo>
                      <a:cubicBezTo>
                        <a:pt x="16457" y="21600"/>
                        <a:pt x="16457" y="21600"/>
                        <a:pt x="16457" y="21600"/>
                      </a:cubicBezTo>
                      <a:lnTo>
                        <a:pt x="21600" y="9781"/>
                      </a:lnTo>
                      <a:close/>
                      <a:moveTo>
                        <a:pt x="15634" y="6928"/>
                      </a:moveTo>
                      <a:cubicBezTo>
                        <a:pt x="11314" y="5094"/>
                        <a:pt x="11314" y="5094"/>
                        <a:pt x="11314" y="5094"/>
                      </a:cubicBezTo>
                      <a:cubicBezTo>
                        <a:pt x="11931" y="3668"/>
                        <a:pt x="11931" y="3668"/>
                        <a:pt x="11931" y="3668"/>
                      </a:cubicBezTo>
                      <a:cubicBezTo>
                        <a:pt x="16251" y="5706"/>
                        <a:pt x="16251" y="5706"/>
                        <a:pt x="16251" y="5706"/>
                      </a:cubicBezTo>
                      <a:lnTo>
                        <a:pt x="15634" y="6928"/>
                      </a:lnTo>
                      <a:close/>
                    </a:path>
                  </a:pathLst>
                </a:custGeom>
                <a:solidFill>
                  <a:srgbClr val="808080"/>
                </a:solidFill>
                <a:ln w="12700" cap="flat">
                  <a:noFill/>
                  <a:miter lim="400000"/>
                </a:ln>
                <a:effectLst/>
              </p:spPr>
              <p:txBody>
                <a:bodyPr wrap="square" lIns="45719" tIns="45719" rIns="45719" bIns="45719" numCol="1" anchor="t">
                  <a:noAutofit/>
                </a:bodyPr>
                <a:lstStyle/>
                <a:p>
                  <a:pPr algn="r">
                    <a:defRPr sz="900"/>
                  </a:pPr>
                  <a:endParaRPr/>
                </a:p>
              </p:txBody>
            </p:sp>
            <p:sp>
              <p:nvSpPr>
                <p:cNvPr id="218" name="Freeform 66"/>
                <p:cNvSpPr/>
                <p:nvPr/>
              </p:nvSpPr>
              <p:spPr>
                <a:xfrm>
                  <a:off x="175250" y="440418"/>
                  <a:ext cx="62591" cy="38588"/>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12209" y="21600"/>
                        <a:pt x="12209" y="21600"/>
                        <a:pt x="12209" y="21600"/>
                      </a:cubicBezTo>
                      <a:cubicBezTo>
                        <a:pt x="15965" y="21600"/>
                        <a:pt x="19722" y="18720"/>
                        <a:pt x="21600" y="14400"/>
                      </a:cubicBezTo>
                      <a:cubicBezTo>
                        <a:pt x="14087" y="8640"/>
                        <a:pt x="2817" y="0"/>
                        <a:pt x="2817" y="1440"/>
                      </a:cubicBezTo>
                      <a:cubicBezTo>
                        <a:pt x="939" y="0"/>
                        <a:pt x="939" y="0"/>
                        <a:pt x="939" y="0"/>
                      </a:cubicBezTo>
                      <a:cubicBezTo>
                        <a:pt x="939" y="1440"/>
                        <a:pt x="939" y="1440"/>
                        <a:pt x="0" y="2880"/>
                      </a:cubicBezTo>
                      <a:cubicBezTo>
                        <a:pt x="0" y="12960"/>
                        <a:pt x="4696" y="21600"/>
                        <a:pt x="11270" y="21600"/>
                      </a:cubicBezTo>
                      <a:close/>
                    </a:path>
                  </a:pathLst>
                </a:custGeom>
                <a:solidFill>
                  <a:srgbClr val="808080"/>
                </a:solidFill>
                <a:ln w="12700" cap="flat">
                  <a:noFill/>
                  <a:miter lim="400000"/>
                </a:ln>
                <a:effectLst/>
              </p:spPr>
              <p:txBody>
                <a:bodyPr wrap="square" lIns="45719" tIns="45719" rIns="45719" bIns="45719" numCol="1" anchor="t">
                  <a:noAutofit/>
                </a:bodyPr>
                <a:lstStyle/>
                <a:p>
                  <a:pPr algn="r">
                    <a:defRPr sz="900"/>
                  </a:pPr>
                  <a:endParaRPr/>
                </a:p>
              </p:txBody>
            </p:sp>
            <p:sp>
              <p:nvSpPr>
                <p:cNvPr id="219" name="Oval 67"/>
                <p:cNvSpPr/>
                <p:nvPr/>
              </p:nvSpPr>
              <p:spPr>
                <a:xfrm>
                  <a:off x="336593" y="0"/>
                  <a:ext cx="186379" cy="180958"/>
                </a:xfrm>
                <a:prstGeom prst="ellipse">
                  <a:avLst/>
                </a:prstGeom>
                <a:solidFill>
                  <a:srgbClr val="808080"/>
                </a:solidFill>
                <a:ln w="12700" cap="flat">
                  <a:noFill/>
                  <a:miter lim="400000"/>
                </a:ln>
                <a:effectLst/>
              </p:spPr>
              <p:txBody>
                <a:bodyPr wrap="square" lIns="45719" tIns="45719" rIns="45719" bIns="45719" numCol="1" anchor="t">
                  <a:noAutofit/>
                </a:bodyPr>
                <a:lstStyle/>
                <a:p>
                  <a:pPr algn="r">
                    <a:defRPr sz="900"/>
                  </a:pPr>
                  <a:endParaRPr/>
                </a:p>
              </p:txBody>
            </p:sp>
            <p:sp>
              <p:nvSpPr>
                <p:cNvPr id="220" name="Freeform 68"/>
                <p:cNvSpPr/>
                <p:nvPr/>
              </p:nvSpPr>
              <p:spPr>
                <a:xfrm>
                  <a:off x="178032" y="188940"/>
                  <a:ext cx="567881" cy="661295"/>
                </a:xfrm>
                <a:custGeom>
                  <a:avLst/>
                  <a:gdLst/>
                  <a:ahLst/>
                  <a:cxnLst>
                    <a:cxn ang="0">
                      <a:pos x="wd2" y="hd2"/>
                    </a:cxn>
                    <a:cxn ang="5400000">
                      <a:pos x="wd2" y="hd2"/>
                    </a:cxn>
                    <a:cxn ang="10800000">
                      <a:pos x="wd2" y="hd2"/>
                    </a:cxn>
                    <a:cxn ang="16200000">
                      <a:pos x="wd2" y="hd2"/>
                    </a:cxn>
                  </a:cxnLst>
                  <a:rect l="0" t="0" r="r" b="b"/>
                  <a:pathLst>
                    <a:path w="21405" h="21600" extrusionOk="0">
                      <a:moveTo>
                        <a:pt x="2231" y="9077"/>
                      </a:moveTo>
                      <a:cubicBezTo>
                        <a:pt x="2332" y="8909"/>
                        <a:pt x="2434" y="8741"/>
                        <a:pt x="2434" y="8489"/>
                      </a:cubicBezTo>
                      <a:cubicBezTo>
                        <a:pt x="2535" y="6304"/>
                        <a:pt x="3346" y="4623"/>
                        <a:pt x="4766" y="3530"/>
                      </a:cubicBezTo>
                      <a:cubicBezTo>
                        <a:pt x="5273" y="3110"/>
                        <a:pt x="5983" y="2858"/>
                        <a:pt x="6592" y="2605"/>
                      </a:cubicBezTo>
                      <a:cubicBezTo>
                        <a:pt x="6490" y="3194"/>
                        <a:pt x="6186" y="10590"/>
                        <a:pt x="6186" y="10590"/>
                      </a:cubicBezTo>
                      <a:cubicBezTo>
                        <a:pt x="6186" y="12019"/>
                        <a:pt x="6186" y="13447"/>
                        <a:pt x="6186" y="14876"/>
                      </a:cubicBezTo>
                      <a:cubicBezTo>
                        <a:pt x="6186" y="14960"/>
                        <a:pt x="5983" y="15212"/>
                        <a:pt x="5882" y="15296"/>
                      </a:cubicBezTo>
                      <a:cubicBezTo>
                        <a:pt x="5780" y="15465"/>
                        <a:pt x="5679" y="15549"/>
                        <a:pt x="5577" y="15717"/>
                      </a:cubicBezTo>
                      <a:cubicBezTo>
                        <a:pt x="2839" y="19499"/>
                        <a:pt x="2839" y="19499"/>
                        <a:pt x="2839" y="19499"/>
                      </a:cubicBezTo>
                      <a:cubicBezTo>
                        <a:pt x="2332" y="20171"/>
                        <a:pt x="2637" y="21012"/>
                        <a:pt x="3346" y="21348"/>
                      </a:cubicBezTo>
                      <a:cubicBezTo>
                        <a:pt x="3651" y="21516"/>
                        <a:pt x="3955" y="21600"/>
                        <a:pt x="4158" y="21600"/>
                      </a:cubicBezTo>
                      <a:cubicBezTo>
                        <a:pt x="4766" y="21600"/>
                        <a:pt x="5273" y="21348"/>
                        <a:pt x="5577" y="20928"/>
                      </a:cubicBezTo>
                      <a:cubicBezTo>
                        <a:pt x="8315" y="17146"/>
                        <a:pt x="8315" y="17146"/>
                        <a:pt x="8315" y="17146"/>
                      </a:cubicBezTo>
                      <a:cubicBezTo>
                        <a:pt x="8417" y="17061"/>
                        <a:pt x="8518" y="16893"/>
                        <a:pt x="8518" y="16809"/>
                      </a:cubicBezTo>
                      <a:cubicBezTo>
                        <a:pt x="8924" y="16389"/>
                        <a:pt x="9431" y="15801"/>
                        <a:pt x="9431" y="14876"/>
                      </a:cubicBezTo>
                      <a:cubicBezTo>
                        <a:pt x="9431" y="13616"/>
                        <a:pt x="9431" y="12355"/>
                        <a:pt x="9431" y="11010"/>
                      </a:cubicBezTo>
                      <a:cubicBezTo>
                        <a:pt x="9431" y="11010"/>
                        <a:pt x="9532" y="11010"/>
                        <a:pt x="9532" y="11010"/>
                      </a:cubicBezTo>
                      <a:cubicBezTo>
                        <a:pt x="9837" y="11010"/>
                        <a:pt x="10039" y="11010"/>
                        <a:pt x="10242" y="11094"/>
                      </a:cubicBezTo>
                      <a:cubicBezTo>
                        <a:pt x="10749" y="11767"/>
                        <a:pt x="10749" y="11767"/>
                        <a:pt x="10749" y="11767"/>
                      </a:cubicBezTo>
                      <a:cubicBezTo>
                        <a:pt x="11155" y="12355"/>
                        <a:pt x="11561" y="12943"/>
                        <a:pt x="11966" y="13447"/>
                      </a:cubicBezTo>
                      <a:cubicBezTo>
                        <a:pt x="12270" y="13700"/>
                        <a:pt x="12473" y="14036"/>
                        <a:pt x="12676" y="14288"/>
                      </a:cubicBezTo>
                      <a:cubicBezTo>
                        <a:pt x="13082" y="14708"/>
                        <a:pt x="13183" y="15044"/>
                        <a:pt x="13183" y="15296"/>
                      </a:cubicBezTo>
                      <a:cubicBezTo>
                        <a:pt x="13082" y="15717"/>
                        <a:pt x="13082" y="16137"/>
                        <a:pt x="13082" y="16641"/>
                      </a:cubicBezTo>
                      <a:cubicBezTo>
                        <a:pt x="13082" y="16809"/>
                        <a:pt x="13082" y="16977"/>
                        <a:pt x="12980" y="17146"/>
                      </a:cubicBezTo>
                      <a:cubicBezTo>
                        <a:pt x="12777" y="20171"/>
                        <a:pt x="12777" y="20171"/>
                        <a:pt x="12777" y="20171"/>
                      </a:cubicBezTo>
                      <a:cubicBezTo>
                        <a:pt x="12777" y="20928"/>
                        <a:pt x="13386" y="21516"/>
                        <a:pt x="14299" y="21600"/>
                      </a:cubicBezTo>
                      <a:cubicBezTo>
                        <a:pt x="14400" y="21600"/>
                        <a:pt x="14400" y="21600"/>
                        <a:pt x="14400" y="21600"/>
                      </a:cubicBezTo>
                      <a:cubicBezTo>
                        <a:pt x="15211" y="21600"/>
                        <a:pt x="15921" y="21012"/>
                        <a:pt x="16023" y="20339"/>
                      </a:cubicBezTo>
                      <a:cubicBezTo>
                        <a:pt x="16225" y="17314"/>
                        <a:pt x="16225" y="17314"/>
                        <a:pt x="16225" y="17314"/>
                      </a:cubicBezTo>
                      <a:cubicBezTo>
                        <a:pt x="16225" y="17146"/>
                        <a:pt x="16225" y="16893"/>
                        <a:pt x="16225" y="16725"/>
                      </a:cubicBezTo>
                      <a:cubicBezTo>
                        <a:pt x="16327" y="16389"/>
                        <a:pt x="16327" y="15969"/>
                        <a:pt x="16327" y="15633"/>
                      </a:cubicBezTo>
                      <a:cubicBezTo>
                        <a:pt x="16530" y="14456"/>
                        <a:pt x="15921" y="13447"/>
                        <a:pt x="15414" y="12775"/>
                      </a:cubicBezTo>
                      <a:cubicBezTo>
                        <a:pt x="15110" y="12523"/>
                        <a:pt x="14907" y="12187"/>
                        <a:pt x="14603" y="11935"/>
                      </a:cubicBezTo>
                      <a:cubicBezTo>
                        <a:pt x="14197" y="11430"/>
                        <a:pt x="13792" y="10926"/>
                        <a:pt x="13487" y="10422"/>
                      </a:cubicBezTo>
                      <a:cubicBezTo>
                        <a:pt x="13082" y="9833"/>
                        <a:pt x="13082" y="9833"/>
                        <a:pt x="13082" y="9833"/>
                      </a:cubicBezTo>
                      <a:cubicBezTo>
                        <a:pt x="13082" y="9833"/>
                        <a:pt x="12980" y="9497"/>
                        <a:pt x="12980" y="9413"/>
                      </a:cubicBezTo>
                      <a:cubicBezTo>
                        <a:pt x="12879" y="7900"/>
                        <a:pt x="12676" y="5211"/>
                        <a:pt x="12575" y="3614"/>
                      </a:cubicBezTo>
                      <a:cubicBezTo>
                        <a:pt x="12879" y="4202"/>
                        <a:pt x="13082" y="4959"/>
                        <a:pt x="13183" y="5799"/>
                      </a:cubicBezTo>
                      <a:cubicBezTo>
                        <a:pt x="13285" y="6304"/>
                        <a:pt x="13589" y="6640"/>
                        <a:pt x="14096" y="6808"/>
                      </a:cubicBezTo>
                      <a:cubicBezTo>
                        <a:pt x="14299" y="6892"/>
                        <a:pt x="14603" y="6976"/>
                        <a:pt x="15008" y="6976"/>
                      </a:cubicBezTo>
                      <a:cubicBezTo>
                        <a:pt x="17037" y="6976"/>
                        <a:pt x="20180" y="5547"/>
                        <a:pt x="20789" y="5211"/>
                      </a:cubicBezTo>
                      <a:cubicBezTo>
                        <a:pt x="21397" y="4959"/>
                        <a:pt x="21600" y="4286"/>
                        <a:pt x="21194" y="3782"/>
                      </a:cubicBezTo>
                      <a:cubicBezTo>
                        <a:pt x="20789" y="3278"/>
                        <a:pt x="20079" y="3194"/>
                        <a:pt x="19470" y="3446"/>
                      </a:cubicBezTo>
                      <a:cubicBezTo>
                        <a:pt x="18254" y="4118"/>
                        <a:pt x="16530" y="4623"/>
                        <a:pt x="15515" y="4875"/>
                      </a:cubicBezTo>
                      <a:cubicBezTo>
                        <a:pt x="15110" y="2774"/>
                        <a:pt x="14096" y="1429"/>
                        <a:pt x="12676" y="672"/>
                      </a:cubicBezTo>
                      <a:cubicBezTo>
                        <a:pt x="11763" y="168"/>
                        <a:pt x="10749" y="0"/>
                        <a:pt x="9634" y="0"/>
                      </a:cubicBezTo>
                      <a:cubicBezTo>
                        <a:pt x="9228" y="0"/>
                        <a:pt x="8721" y="0"/>
                        <a:pt x="8315" y="84"/>
                      </a:cubicBezTo>
                      <a:cubicBezTo>
                        <a:pt x="6389" y="336"/>
                        <a:pt x="4563" y="925"/>
                        <a:pt x="3144" y="2017"/>
                      </a:cubicBezTo>
                      <a:cubicBezTo>
                        <a:pt x="1217" y="3362"/>
                        <a:pt x="203" y="5463"/>
                        <a:pt x="0" y="8237"/>
                      </a:cubicBezTo>
                      <a:cubicBezTo>
                        <a:pt x="203" y="8321"/>
                        <a:pt x="203" y="8321"/>
                        <a:pt x="203" y="8321"/>
                      </a:cubicBezTo>
                      <a:cubicBezTo>
                        <a:pt x="203" y="8237"/>
                        <a:pt x="1420" y="8741"/>
                        <a:pt x="2231" y="9077"/>
                      </a:cubicBezTo>
                      <a:close/>
                    </a:path>
                  </a:pathLst>
                </a:custGeom>
                <a:solidFill>
                  <a:srgbClr val="808080"/>
                </a:solidFill>
                <a:ln w="12700" cap="flat">
                  <a:noFill/>
                  <a:miter lim="400000"/>
                </a:ln>
                <a:effectLst/>
              </p:spPr>
              <p:txBody>
                <a:bodyPr wrap="square" lIns="45719" tIns="45719" rIns="45719" bIns="45719" numCol="1" anchor="t">
                  <a:noAutofit/>
                </a:bodyPr>
                <a:lstStyle/>
                <a:p>
                  <a:pPr algn="r">
                    <a:defRPr sz="900"/>
                  </a:pPr>
                  <a:endParaRPr/>
                </a:p>
              </p:txBody>
            </p:sp>
          </p:grpSp>
          <p:sp>
            <p:nvSpPr>
              <p:cNvPr id="222" name="Triangle"/>
              <p:cNvSpPr/>
              <p:nvPr/>
            </p:nvSpPr>
            <p:spPr>
              <a:xfrm rot="13393506">
                <a:off x="949156" y="885911"/>
                <a:ext cx="396240" cy="396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A4123F"/>
              </a:solidFill>
              <a:ln w="12700" cap="flat">
                <a:noFill/>
                <a:miter lim="400000"/>
              </a:ln>
              <a:effectLst/>
            </p:spPr>
            <p:txBody>
              <a:bodyPr wrap="square" lIns="45719" tIns="45719" rIns="45719" bIns="45719" numCol="1" anchor="ctr">
                <a:noAutofit/>
              </a:bodyPr>
              <a:lstStyle/>
              <a:p>
                <a:endParaRPr/>
              </a:p>
            </p:txBody>
          </p:sp>
        </p:grpSp>
      </p:grpSp>
      <p:sp>
        <p:nvSpPr>
          <p:cNvPr id="225"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226"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227" name="Rectangle"/>
          <p:cNvSpPr/>
          <p:nvPr/>
        </p:nvSpPr>
        <p:spPr>
          <a:xfrm>
            <a:off x="670207" y="769389"/>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228" name="Title 1"/>
          <p:cNvSpPr txBox="1"/>
          <p:nvPr/>
        </p:nvSpPr>
        <p:spPr>
          <a:xfrm>
            <a:off x="649585" y="274635"/>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Registered Candidate</a:t>
            </a:r>
          </a:p>
        </p:txBody>
      </p:sp>
      <p:sp>
        <p:nvSpPr>
          <p:cNvPr id="229" name="Rectangle"/>
          <p:cNvSpPr/>
          <p:nvPr/>
        </p:nvSpPr>
        <p:spPr>
          <a:xfrm>
            <a:off x="6448476" y="776778"/>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230" name="Title 1"/>
          <p:cNvSpPr txBox="1"/>
          <p:nvPr/>
        </p:nvSpPr>
        <p:spPr>
          <a:xfrm>
            <a:off x="6427854" y="282025"/>
            <a:ext cx="4119261" cy="435915"/>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New Candidates</a:t>
            </a:r>
          </a:p>
        </p:txBody>
      </p:sp>
      <p:pic>
        <p:nvPicPr>
          <p:cNvPr id="231" name="ASE log.png" descr="ASE log.png"/>
          <p:cNvPicPr>
            <a:picLocks noChangeAspect="1"/>
          </p:cNvPicPr>
          <p:nvPr/>
        </p:nvPicPr>
        <p:blipFill>
          <a:blip r:embed="rId4"/>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15"/>
          <p:cNvSpPr txBox="1"/>
          <p:nvPr/>
        </p:nvSpPr>
        <p:spPr>
          <a:xfrm>
            <a:off x="2178355" y="5032397"/>
            <a:ext cx="688256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70000"/>
              </a:lnSpc>
              <a:spcBef>
                <a:spcPts val="1200"/>
              </a:spcBef>
              <a:defRPr b="1" baseline="30000">
                <a:ln w="12700" cap="flat">
                  <a:solidFill>
                    <a:srgbClr val="000000"/>
                  </a:solidFill>
                  <a:prstDash val="solid"/>
                  <a:round/>
                </a:ln>
              </a:defRPr>
            </a:pPr>
            <a:r>
              <a:t>*</a:t>
            </a:r>
            <a:r>
              <a:rPr sz="1600" baseline="0"/>
              <a:t> </a:t>
            </a:r>
            <a:r>
              <a:rPr sz="1600" baseline="0">
                <a:latin typeface="Proxima Nova"/>
                <a:ea typeface="Proxima Nova"/>
                <a:cs typeface="Proxima Nova"/>
                <a:sym typeface="Proxima Nova"/>
              </a:rPr>
              <a:t>Details to be entered after publication of the 12</a:t>
            </a:r>
            <a:r>
              <a:rPr sz="1600">
                <a:latin typeface="Proxima Nova"/>
                <a:ea typeface="Proxima Nova"/>
                <a:cs typeface="Proxima Nova"/>
                <a:sym typeface="Proxima Nova"/>
              </a:rPr>
              <a:t>th</a:t>
            </a:r>
            <a:r>
              <a:rPr sz="1600" baseline="0">
                <a:latin typeface="Proxima Nova"/>
                <a:ea typeface="Proxima Nova"/>
                <a:cs typeface="Proxima Nova"/>
                <a:sym typeface="Proxima Nova"/>
              </a:rPr>
              <a:t> / </a:t>
            </a:r>
            <a:r>
              <a:rPr sz="1200" baseline="0">
                <a:latin typeface="Proxima Nova"/>
                <a:ea typeface="Proxima Nova"/>
                <a:cs typeface="Proxima Nova"/>
                <a:sym typeface="Proxima Nova"/>
              </a:rPr>
              <a:t>HSC result</a:t>
            </a:r>
          </a:p>
        </p:txBody>
      </p:sp>
      <p:grpSp>
        <p:nvGrpSpPr>
          <p:cNvPr id="261" name="Group"/>
          <p:cNvGrpSpPr/>
          <p:nvPr/>
        </p:nvGrpSpPr>
        <p:grpSpPr>
          <a:xfrm>
            <a:off x="2308165" y="1628945"/>
            <a:ext cx="7993847" cy="3951689"/>
            <a:chOff x="54598" y="0"/>
            <a:chExt cx="7993846" cy="3951687"/>
          </a:xfrm>
        </p:grpSpPr>
        <p:sp>
          <p:nvSpPr>
            <p:cNvPr id="234" name="Rectangle"/>
            <p:cNvSpPr/>
            <p:nvPr/>
          </p:nvSpPr>
          <p:spPr>
            <a:xfrm>
              <a:off x="54598" y="12700"/>
              <a:ext cx="1873621" cy="3155745"/>
            </a:xfrm>
            <a:prstGeom prst="rect">
              <a:avLst/>
            </a:prstGeom>
            <a:solidFill>
              <a:srgbClr val="FFFFFF"/>
            </a:solidFill>
            <a:ln w="25400" cap="flat">
              <a:solidFill>
                <a:srgbClr val="962440"/>
              </a:solidFill>
              <a:prstDash val="solid"/>
              <a:miter lim="800000"/>
            </a:ln>
            <a:effectLst/>
          </p:spPr>
          <p:txBody>
            <a:bodyPr wrap="square" lIns="45719" tIns="45719" rIns="45719" bIns="45719" numCol="1" anchor="ctr">
              <a:noAutofit/>
            </a:bodyPr>
            <a:lstStyle/>
            <a:p>
              <a:endParaRPr/>
            </a:p>
          </p:txBody>
        </p:sp>
        <p:grpSp>
          <p:nvGrpSpPr>
            <p:cNvPr id="237" name="Group"/>
            <p:cNvGrpSpPr/>
            <p:nvPr/>
          </p:nvGrpSpPr>
          <p:grpSpPr>
            <a:xfrm>
              <a:off x="2226361" y="1356341"/>
              <a:ext cx="5822083" cy="451712"/>
              <a:chOff x="0" y="0"/>
              <a:chExt cx="5822081" cy="451710"/>
            </a:xfrm>
          </p:grpSpPr>
          <p:sp>
            <p:nvSpPr>
              <p:cNvPr id="235" name="Rectangle"/>
              <p:cNvSpPr/>
              <p:nvPr/>
            </p:nvSpPr>
            <p:spPr>
              <a:xfrm>
                <a:off x="0" y="0"/>
                <a:ext cx="55948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lgn="r">
                  <a:lnSpc>
                    <a:spcPct val="90000"/>
                  </a:lnSpc>
                  <a:defRPr sz="6000">
                    <a:solidFill>
                      <a:srgbClr val="FFFFFF"/>
                    </a:solidFill>
                    <a:latin typeface="Nunito Sans Bold"/>
                    <a:ea typeface="Nunito Sans Bold"/>
                    <a:cs typeface="Nunito Sans Bold"/>
                    <a:sym typeface="Nunito Sans Bold"/>
                  </a:defRPr>
                </a:pPr>
                <a:endParaRPr/>
              </a:p>
            </p:txBody>
          </p:sp>
          <p:sp>
            <p:nvSpPr>
              <p:cNvPr id="236" name="Rectangle"/>
              <p:cNvSpPr/>
              <p:nvPr/>
            </p:nvSpPr>
            <p:spPr>
              <a:xfrm>
                <a:off x="588040" y="0"/>
                <a:ext cx="523404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defRPr>
                    <a:solidFill>
                      <a:schemeClr val="accent4">
                        <a:lumOff val="16256"/>
                      </a:schemeClr>
                    </a:solidFill>
                  </a:defRPr>
                </a:pPr>
                <a:endParaRPr/>
              </a:p>
            </p:txBody>
          </p:sp>
        </p:grpSp>
        <p:grpSp>
          <p:nvGrpSpPr>
            <p:cNvPr id="240" name="Group"/>
            <p:cNvGrpSpPr/>
            <p:nvPr/>
          </p:nvGrpSpPr>
          <p:grpSpPr>
            <a:xfrm>
              <a:off x="2226361" y="2030546"/>
              <a:ext cx="5822083" cy="451712"/>
              <a:chOff x="0" y="0"/>
              <a:chExt cx="5822081" cy="451710"/>
            </a:xfrm>
          </p:grpSpPr>
          <p:sp>
            <p:nvSpPr>
              <p:cNvPr id="238" name="Rectangle"/>
              <p:cNvSpPr/>
              <p:nvPr/>
            </p:nvSpPr>
            <p:spPr>
              <a:xfrm>
                <a:off x="0" y="0"/>
                <a:ext cx="55948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lgn="r">
                  <a:lnSpc>
                    <a:spcPct val="90000"/>
                  </a:lnSpc>
                  <a:defRPr sz="6000">
                    <a:solidFill>
                      <a:srgbClr val="FFFFFF"/>
                    </a:solidFill>
                    <a:latin typeface="Nunito Sans Bold"/>
                    <a:ea typeface="Nunito Sans Bold"/>
                    <a:cs typeface="Nunito Sans Bold"/>
                    <a:sym typeface="Nunito Sans Bold"/>
                  </a:defRPr>
                </a:pPr>
                <a:endParaRPr/>
              </a:p>
            </p:txBody>
          </p:sp>
          <p:sp>
            <p:nvSpPr>
              <p:cNvPr id="239" name="Rectangle"/>
              <p:cNvSpPr/>
              <p:nvPr/>
            </p:nvSpPr>
            <p:spPr>
              <a:xfrm>
                <a:off x="588040" y="0"/>
                <a:ext cx="523404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defRPr>
                    <a:solidFill>
                      <a:schemeClr val="accent4">
                        <a:lumOff val="16256"/>
                      </a:schemeClr>
                    </a:solidFill>
                  </a:defRPr>
                </a:pPr>
                <a:endParaRPr/>
              </a:p>
            </p:txBody>
          </p:sp>
        </p:grpSp>
        <p:grpSp>
          <p:nvGrpSpPr>
            <p:cNvPr id="243" name="Group"/>
            <p:cNvGrpSpPr/>
            <p:nvPr/>
          </p:nvGrpSpPr>
          <p:grpSpPr>
            <a:xfrm>
              <a:off x="2226361" y="2704751"/>
              <a:ext cx="5822083" cy="451712"/>
              <a:chOff x="0" y="0"/>
              <a:chExt cx="5822081" cy="451710"/>
            </a:xfrm>
          </p:grpSpPr>
          <p:sp>
            <p:nvSpPr>
              <p:cNvPr id="241" name="Rectangle"/>
              <p:cNvSpPr/>
              <p:nvPr/>
            </p:nvSpPr>
            <p:spPr>
              <a:xfrm>
                <a:off x="0" y="0"/>
                <a:ext cx="55948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lgn="r">
                  <a:lnSpc>
                    <a:spcPct val="90000"/>
                  </a:lnSpc>
                  <a:defRPr sz="6000">
                    <a:solidFill>
                      <a:srgbClr val="FFFFFF"/>
                    </a:solidFill>
                    <a:latin typeface="Nunito Sans Bold"/>
                    <a:ea typeface="Nunito Sans Bold"/>
                    <a:cs typeface="Nunito Sans Bold"/>
                    <a:sym typeface="Nunito Sans Bold"/>
                  </a:defRPr>
                </a:pPr>
                <a:endParaRPr/>
              </a:p>
            </p:txBody>
          </p:sp>
          <p:sp>
            <p:nvSpPr>
              <p:cNvPr id="242" name="Rectangle"/>
              <p:cNvSpPr/>
              <p:nvPr/>
            </p:nvSpPr>
            <p:spPr>
              <a:xfrm>
                <a:off x="588040" y="0"/>
                <a:ext cx="523404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defRPr>
                    <a:solidFill>
                      <a:schemeClr val="accent4">
                        <a:lumOff val="16256"/>
                      </a:schemeClr>
                    </a:solidFill>
                  </a:defRPr>
                </a:pPr>
                <a:endParaRPr/>
              </a:p>
            </p:txBody>
          </p:sp>
        </p:grpSp>
        <p:grpSp>
          <p:nvGrpSpPr>
            <p:cNvPr id="246" name="Group"/>
            <p:cNvGrpSpPr/>
            <p:nvPr/>
          </p:nvGrpSpPr>
          <p:grpSpPr>
            <a:xfrm>
              <a:off x="2226361" y="692458"/>
              <a:ext cx="5822083" cy="451712"/>
              <a:chOff x="0" y="0"/>
              <a:chExt cx="5822081" cy="451710"/>
            </a:xfrm>
          </p:grpSpPr>
          <p:sp>
            <p:nvSpPr>
              <p:cNvPr id="244" name="Rectangle"/>
              <p:cNvSpPr/>
              <p:nvPr/>
            </p:nvSpPr>
            <p:spPr>
              <a:xfrm>
                <a:off x="0" y="0"/>
                <a:ext cx="55948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lgn="r">
                  <a:lnSpc>
                    <a:spcPct val="90000"/>
                  </a:lnSpc>
                  <a:defRPr sz="6000">
                    <a:solidFill>
                      <a:srgbClr val="FFFFFF"/>
                    </a:solidFill>
                    <a:latin typeface="Nunito Sans Bold"/>
                    <a:ea typeface="Nunito Sans Bold"/>
                    <a:cs typeface="Nunito Sans Bold"/>
                    <a:sym typeface="Nunito Sans Bold"/>
                  </a:defRPr>
                </a:pPr>
                <a:endParaRPr/>
              </a:p>
            </p:txBody>
          </p:sp>
          <p:sp>
            <p:nvSpPr>
              <p:cNvPr id="245" name="Rectangle"/>
              <p:cNvSpPr/>
              <p:nvPr/>
            </p:nvSpPr>
            <p:spPr>
              <a:xfrm>
                <a:off x="588040" y="0"/>
                <a:ext cx="523404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defRPr>
                    <a:solidFill>
                      <a:schemeClr val="accent4">
                        <a:lumOff val="16256"/>
                      </a:schemeClr>
                    </a:solidFill>
                  </a:defRPr>
                </a:pPr>
                <a:endParaRPr/>
              </a:p>
            </p:txBody>
          </p:sp>
        </p:grpSp>
        <p:grpSp>
          <p:nvGrpSpPr>
            <p:cNvPr id="249" name="Group"/>
            <p:cNvGrpSpPr/>
            <p:nvPr/>
          </p:nvGrpSpPr>
          <p:grpSpPr>
            <a:xfrm>
              <a:off x="2224683" y="0"/>
              <a:ext cx="5822083" cy="451711"/>
              <a:chOff x="0" y="0"/>
              <a:chExt cx="5822081" cy="451710"/>
            </a:xfrm>
          </p:grpSpPr>
          <p:sp>
            <p:nvSpPr>
              <p:cNvPr id="247" name="Rectangle"/>
              <p:cNvSpPr/>
              <p:nvPr/>
            </p:nvSpPr>
            <p:spPr>
              <a:xfrm>
                <a:off x="0" y="0"/>
                <a:ext cx="55948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lgn="r">
                  <a:lnSpc>
                    <a:spcPct val="90000"/>
                  </a:lnSpc>
                  <a:defRPr sz="6000">
                    <a:solidFill>
                      <a:srgbClr val="FFFFFF"/>
                    </a:solidFill>
                    <a:latin typeface="Nunito Sans Bold"/>
                    <a:ea typeface="Nunito Sans Bold"/>
                    <a:cs typeface="Nunito Sans Bold"/>
                    <a:sym typeface="Nunito Sans Bold"/>
                  </a:defRPr>
                </a:pPr>
                <a:endParaRPr/>
              </a:p>
            </p:txBody>
          </p:sp>
          <p:sp>
            <p:nvSpPr>
              <p:cNvPr id="248" name="Rectangle"/>
              <p:cNvSpPr/>
              <p:nvPr/>
            </p:nvSpPr>
            <p:spPr>
              <a:xfrm>
                <a:off x="588040" y="0"/>
                <a:ext cx="5234042" cy="451711"/>
              </a:xfrm>
              <a:prstGeom prst="rect">
                <a:avLst/>
              </a:prstGeom>
              <a:solidFill>
                <a:srgbClr val="A4123F"/>
              </a:solidFill>
              <a:ln w="19050" cap="flat">
                <a:solidFill>
                  <a:srgbClr val="FFFFFF"/>
                </a:solidFill>
                <a:prstDash val="solid"/>
                <a:miter lim="800000"/>
              </a:ln>
              <a:effectLst/>
            </p:spPr>
            <p:txBody>
              <a:bodyPr wrap="square" lIns="45719" tIns="45719" rIns="45719" bIns="45719" numCol="1" anchor="ctr">
                <a:noAutofit/>
              </a:bodyPr>
              <a:lstStyle/>
              <a:p>
                <a:pPr>
                  <a:defRPr>
                    <a:solidFill>
                      <a:schemeClr val="accent4">
                        <a:lumOff val="16256"/>
                      </a:schemeClr>
                    </a:solidFill>
                  </a:defRPr>
                </a:pPr>
                <a:endParaRPr/>
              </a:p>
            </p:txBody>
          </p:sp>
        </p:grpSp>
        <p:sp>
          <p:nvSpPr>
            <p:cNvPr id="250" name="Personal Information"/>
            <p:cNvSpPr/>
            <p:nvPr/>
          </p:nvSpPr>
          <p:spPr>
            <a:xfrm>
              <a:off x="3067930" y="437754"/>
              <a:ext cx="350303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b">
              <a:spAutoFit/>
            </a:bodyPr>
            <a:lstStyle>
              <a:lvl1pPr marL="50800" indent="-12700" defTabSz="12700">
                <a:lnSpc>
                  <a:spcPct val="90000"/>
                </a:lnSpc>
                <a:spcBef>
                  <a:spcPts val="500"/>
                </a:spcBef>
                <a:defRPr sz="2600" b="1">
                  <a:solidFill>
                    <a:srgbClr val="F9F7FA"/>
                  </a:solidFill>
                  <a:latin typeface="Proxima Nova"/>
                  <a:ea typeface="Proxima Nova"/>
                  <a:cs typeface="Proxima Nova"/>
                  <a:sym typeface="Proxima Nova"/>
                </a:defRPr>
              </a:lvl1pPr>
            </a:lstStyle>
            <a:p>
              <a:r>
                <a:t>Personal Information</a:t>
              </a:r>
            </a:p>
          </p:txBody>
        </p:sp>
        <p:sp>
          <p:nvSpPr>
            <p:cNvPr id="251" name="Application Details"/>
            <p:cNvSpPr/>
            <p:nvPr/>
          </p:nvSpPr>
          <p:spPr>
            <a:xfrm>
              <a:off x="3067930" y="715113"/>
              <a:ext cx="3503038" cy="36009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marL="50800" indent="-12700" defTabSz="12700">
                <a:lnSpc>
                  <a:spcPct val="90000"/>
                </a:lnSpc>
                <a:spcBef>
                  <a:spcPts val="500"/>
                </a:spcBef>
                <a:defRPr sz="2600" b="1">
                  <a:solidFill>
                    <a:srgbClr val="F9F7FA"/>
                  </a:solidFill>
                  <a:latin typeface="Proxima Nova"/>
                  <a:ea typeface="Proxima Nova"/>
                  <a:cs typeface="Proxima Nova"/>
                  <a:sym typeface="Proxima Nova"/>
                </a:defRPr>
              </a:lvl1pPr>
            </a:lstStyle>
            <a:p>
              <a:r>
                <a:rPr dirty="0"/>
                <a:t>Application Detail</a:t>
              </a:r>
              <a:r>
                <a:rPr lang="en-US" dirty="0"/>
                <a:t>s</a:t>
              </a:r>
              <a:endParaRPr dirty="0"/>
            </a:p>
          </p:txBody>
        </p:sp>
        <p:sp>
          <p:nvSpPr>
            <p:cNvPr id="252" name="Payment"/>
            <p:cNvSpPr/>
            <p:nvPr/>
          </p:nvSpPr>
          <p:spPr>
            <a:xfrm>
              <a:off x="3067930" y="1375031"/>
              <a:ext cx="164668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marL="76200" indent="-38100" defTabSz="12700">
                <a:lnSpc>
                  <a:spcPct val="90000"/>
                </a:lnSpc>
                <a:spcBef>
                  <a:spcPts val="500"/>
                </a:spcBef>
                <a:defRPr sz="2600" b="1">
                  <a:solidFill>
                    <a:srgbClr val="F9F7FA"/>
                  </a:solidFill>
                  <a:latin typeface="Proxima Nova"/>
                  <a:ea typeface="Proxima Nova"/>
                  <a:cs typeface="Proxima Nova"/>
                  <a:sym typeface="Proxima Nova"/>
                </a:defRPr>
              </a:lvl1pPr>
            </a:lstStyle>
            <a:p>
              <a:r>
                <a:t>Payment</a:t>
              </a:r>
            </a:p>
          </p:txBody>
        </p:sp>
        <p:sp>
          <p:nvSpPr>
            <p:cNvPr id="253" name="Academic Details*"/>
            <p:cNvSpPr/>
            <p:nvPr/>
          </p:nvSpPr>
          <p:spPr>
            <a:xfrm>
              <a:off x="3067930" y="2053201"/>
              <a:ext cx="3503038" cy="36009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50800" indent="-50800" defTabSz="12700">
                <a:lnSpc>
                  <a:spcPct val="90000"/>
                </a:lnSpc>
                <a:spcBef>
                  <a:spcPts val="500"/>
                </a:spcBef>
                <a:defRPr sz="2600" b="1">
                  <a:solidFill>
                    <a:srgbClr val="F9F7FA"/>
                  </a:solidFill>
                </a:defRPr>
              </a:pPr>
              <a:r>
                <a:rPr dirty="0">
                  <a:latin typeface="Proxima Nova"/>
                  <a:ea typeface="Proxima Nova"/>
                  <a:cs typeface="Proxima Nova"/>
                  <a:sym typeface="Proxima Nova"/>
                </a:rPr>
                <a:t> Academic</a:t>
              </a:r>
              <a:r>
                <a:rPr lang="en-US" dirty="0">
                  <a:latin typeface="Proxima Nova"/>
                  <a:ea typeface="Proxima Nova"/>
                  <a:cs typeface="Proxima Nova"/>
                  <a:sym typeface="Proxima Nova"/>
                </a:rPr>
                <a:t> </a:t>
              </a:r>
              <a:r>
                <a:rPr dirty="0">
                  <a:latin typeface="Proxima Nova"/>
                  <a:ea typeface="Proxima Nova"/>
                  <a:cs typeface="Proxima Nova"/>
                  <a:sym typeface="Proxima Nova"/>
                </a:rPr>
                <a:t>Details</a:t>
              </a:r>
              <a:r>
                <a:rPr baseline="29230" dirty="0"/>
                <a:t>*</a:t>
              </a:r>
            </a:p>
          </p:txBody>
        </p:sp>
        <p:sp>
          <p:nvSpPr>
            <p:cNvPr id="254" name="Upload Required Documents *"/>
            <p:cNvSpPr/>
            <p:nvPr/>
          </p:nvSpPr>
          <p:spPr>
            <a:xfrm>
              <a:off x="3067930" y="2727406"/>
              <a:ext cx="494807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50800" indent="-12700" defTabSz="12700">
                <a:lnSpc>
                  <a:spcPct val="90000"/>
                </a:lnSpc>
                <a:spcBef>
                  <a:spcPts val="500"/>
                </a:spcBef>
                <a:defRPr sz="2600" b="1">
                  <a:solidFill>
                    <a:srgbClr val="F9F7FA"/>
                  </a:solidFill>
                </a:defRPr>
              </a:pPr>
              <a:r>
                <a:rPr>
                  <a:latin typeface="Proxima Nova"/>
                  <a:ea typeface="Proxima Nova"/>
                  <a:cs typeface="Proxima Nova"/>
                  <a:sym typeface="Proxima Nova"/>
                </a:rPr>
                <a:t>Upload Required Documents</a:t>
              </a:r>
              <a:r>
                <a:t> </a:t>
              </a:r>
              <a:r>
                <a:rPr baseline="28923"/>
                <a:t>*</a:t>
              </a:r>
            </a:p>
          </p:txBody>
        </p:sp>
        <p:sp>
          <p:nvSpPr>
            <p:cNvPr id="255" name="TextBox 9"/>
            <p:cNvSpPr/>
            <p:nvPr/>
          </p:nvSpPr>
          <p:spPr>
            <a:xfrm>
              <a:off x="2430218" y="44259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b">
              <a:spAutoFit/>
            </a:bodyPr>
            <a:lstStyle>
              <a:lvl1pPr>
                <a:defRPr sz="2600" b="1">
                  <a:solidFill>
                    <a:srgbClr val="F9F7FA"/>
                  </a:solidFill>
                  <a:latin typeface="Proxima Nova"/>
                  <a:ea typeface="Proxima Nova"/>
                  <a:cs typeface="Proxima Nova"/>
                  <a:sym typeface="Proxima Nova"/>
                </a:defRPr>
              </a:lvl1pPr>
            </a:lstStyle>
            <a:p>
              <a:r>
                <a:t>1</a:t>
              </a:r>
            </a:p>
          </p:txBody>
        </p:sp>
        <p:sp>
          <p:nvSpPr>
            <p:cNvPr id="256" name="TextBox 10"/>
            <p:cNvSpPr/>
            <p:nvPr/>
          </p:nvSpPr>
          <p:spPr>
            <a:xfrm>
              <a:off x="2353294" y="65907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600" b="1">
                  <a:solidFill>
                    <a:srgbClr val="F9F7FA"/>
                  </a:solidFill>
                  <a:latin typeface="Proxima Nova"/>
                  <a:ea typeface="Proxima Nova"/>
                  <a:cs typeface="Proxima Nova"/>
                  <a:sym typeface="Proxima Nova"/>
                </a:defRPr>
              </a:lvl1pPr>
            </a:lstStyle>
            <a:p>
              <a:r>
                <a:t>2</a:t>
              </a:r>
            </a:p>
          </p:txBody>
        </p:sp>
        <p:sp>
          <p:nvSpPr>
            <p:cNvPr id="257" name="TextBox 11"/>
            <p:cNvSpPr/>
            <p:nvPr/>
          </p:nvSpPr>
          <p:spPr>
            <a:xfrm>
              <a:off x="2355440" y="1333276"/>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600" b="1">
                  <a:solidFill>
                    <a:srgbClr val="F9F7FA"/>
                  </a:solidFill>
                  <a:latin typeface="Proxima Nova"/>
                  <a:ea typeface="Proxima Nova"/>
                  <a:cs typeface="Proxima Nova"/>
                  <a:sym typeface="Proxima Nova"/>
                </a:defRPr>
              </a:lvl1pPr>
            </a:lstStyle>
            <a:p>
              <a:r>
                <a:t>3</a:t>
              </a:r>
            </a:p>
          </p:txBody>
        </p:sp>
        <p:sp>
          <p:nvSpPr>
            <p:cNvPr id="258" name="TextBox 12"/>
            <p:cNvSpPr/>
            <p:nvPr/>
          </p:nvSpPr>
          <p:spPr>
            <a:xfrm>
              <a:off x="2353789" y="200748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600" b="1">
                  <a:solidFill>
                    <a:srgbClr val="F9F7FA"/>
                  </a:solidFill>
                  <a:latin typeface="Proxima Nova"/>
                  <a:ea typeface="Proxima Nova"/>
                  <a:cs typeface="Proxima Nova"/>
                  <a:sym typeface="Proxima Nova"/>
                </a:defRPr>
              </a:lvl1pPr>
            </a:lstStyle>
            <a:p>
              <a:r>
                <a:t>4</a:t>
              </a:r>
            </a:p>
          </p:txBody>
        </p:sp>
        <p:sp>
          <p:nvSpPr>
            <p:cNvPr id="259" name="TextBox 13"/>
            <p:cNvSpPr/>
            <p:nvPr/>
          </p:nvSpPr>
          <p:spPr>
            <a:xfrm>
              <a:off x="2351973" y="2681686"/>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600" b="1">
                  <a:solidFill>
                    <a:srgbClr val="F9F7FA"/>
                  </a:solidFill>
                  <a:latin typeface="Proxima Nova"/>
                  <a:ea typeface="Proxima Nova"/>
                  <a:cs typeface="Proxima Nova"/>
                  <a:sym typeface="Proxima Nova"/>
                </a:defRPr>
              </a:lvl1pPr>
            </a:lstStyle>
            <a:p>
              <a:r>
                <a:t>5</a:t>
              </a:r>
            </a:p>
          </p:txBody>
        </p:sp>
        <p:sp>
          <p:nvSpPr>
            <p:cNvPr id="260" name="Rectangle 8"/>
            <p:cNvSpPr/>
            <p:nvPr/>
          </p:nvSpPr>
          <p:spPr>
            <a:xfrm>
              <a:off x="1628139" y="420146"/>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lvl="1" algn="r" defTabSz="12700">
                <a:defRPr sz="15000" b="1">
                  <a:solidFill>
                    <a:srgbClr val="962440"/>
                  </a:solidFill>
                  <a:latin typeface="Proxima Nova"/>
                  <a:ea typeface="Proxima Nova"/>
                  <a:cs typeface="Proxima Nova"/>
                  <a:sym typeface="Proxima Nova"/>
                </a:defRPr>
              </a:pPr>
              <a:r>
                <a:t>5</a:t>
              </a:r>
            </a:p>
          </p:txBody>
        </p:sp>
      </p:grpSp>
      <p:sp>
        <p:nvSpPr>
          <p:cNvPr id="262"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263"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264" name="Rectangle"/>
          <p:cNvSpPr/>
          <p:nvPr/>
        </p:nvSpPr>
        <p:spPr>
          <a:xfrm>
            <a:off x="670207" y="769389"/>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265" name="Title 1"/>
          <p:cNvSpPr txBox="1"/>
          <p:nvPr/>
        </p:nvSpPr>
        <p:spPr>
          <a:xfrm>
            <a:off x="649585" y="274635"/>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Application Stages</a:t>
            </a:r>
          </a:p>
        </p:txBody>
      </p:sp>
      <p:pic>
        <p:nvPicPr>
          <p:cNvPr id="266" name="ASE log.png" descr="ASE log.png"/>
          <p:cNvPicPr>
            <a:picLocks noChangeAspect="1"/>
          </p:cNvPicPr>
          <p:nvPr/>
        </p:nvPicPr>
        <p:blipFill>
          <a:blip r:embed="rId2"/>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Picture 6"/>
          <p:cNvGrpSpPr/>
          <p:nvPr/>
        </p:nvGrpSpPr>
        <p:grpSpPr>
          <a:xfrm>
            <a:off x="3926713" y="1139037"/>
            <a:ext cx="7590828" cy="4890268"/>
            <a:chOff x="0" y="0"/>
            <a:chExt cx="7590827" cy="4890267"/>
          </a:xfrm>
        </p:grpSpPr>
        <p:sp>
          <p:nvSpPr>
            <p:cNvPr id="268" name="Rectangle"/>
            <p:cNvSpPr/>
            <p:nvPr/>
          </p:nvSpPr>
          <p:spPr>
            <a:xfrm>
              <a:off x="0" y="0"/>
              <a:ext cx="7590828" cy="4890268"/>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69" name="image6.png" descr="image6.png"/>
            <p:cNvPicPr>
              <a:picLocks noChangeAspect="1"/>
            </p:cNvPicPr>
            <p:nvPr/>
          </p:nvPicPr>
          <p:blipFill>
            <a:blip r:embed="rId2"/>
            <a:srcRect r="1363" b="1742"/>
            <a:stretch>
              <a:fillRect/>
            </a:stretch>
          </p:blipFill>
          <p:spPr>
            <a:xfrm>
              <a:off x="-1" y="0"/>
              <a:ext cx="7590829" cy="4890268"/>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271" name="TextBox 2"/>
          <p:cNvSpPr txBox="1"/>
          <p:nvPr/>
        </p:nvSpPr>
        <p:spPr>
          <a:xfrm>
            <a:off x="599710" y="1132632"/>
            <a:ext cx="2241858" cy="156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A4123F"/>
                </a:solidFill>
                <a:latin typeface="Proxima Nova Semibold"/>
                <a:ea typeface="Proxima Nova Semibold"/>
                <a:cs typeface="Proxima Nova Semibold"/>
                <a:sym typeface="Proxima Nova Semibold"/>
              </a:defRPr>
            </a:lvl1pPr>
          </a:lstStyle>
          <a:p>
            <a:r>
              <a:rPr dirty="0"/>
              <a:t>Enter Your Name as per your SSLC / Intermediate.</a:t>
            </a:r>
          </a:p>
        </p:txBody>
      </p:sp>
      <p:sp>
        <p:nvSpPr>
          <p:cNvPr id="272"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273"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fontScale="85000" lnSpcReduction="10000"/>
          </a:bodyPr>
          <a:lstStyle>
            <a:lvl1pPr defTabSz="868680">
              <a:defRPr sz="2375" b="1">
                <a:solidFill>
                  <a:srgbClr val="A4123F"/>
                </a:solidFill>
                <a:latin typeface="Proxima Nova"/>
                <a:ea typeface="Proxima Nova"/>
                <a:cs typeface="Proxima Nova"/>
                <a:sym typeface="Proxima Nova"/>
              </a:defRPr>
            </a:lvl1pPr>
          </a:lstStyle>
          <a:p>
            <a:r>
              <a:t>Step 01 - Personal Information</a:t>
            </a:r>
          </a:p>
        </p:txBody>
      </p:sp>
      <p:sp>
        <p:nvSpPr>
          <p:cNvPr id="274"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275"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pic>
        <p:nvPicPr>
          <p:cNvPr id="276"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273"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868680">
              <a:defRPr sz="2375" b="1">
                <a:solidFill>
                  <a:srgbClr val="A4123F"/>
                </a:solidFill>
                <a:latin typeface="Proxima Nova"/>
                <a:ea typeface="Proxima Nova"/>
                <a:cs typeface="Proxima Nova"/>
                <a:sym typeface="Proxima Nova"/>
              </a:defRPr>
            </a:lvl1pPr>
          </a:lstStyle>
          <a:p>
            <a:r>
              <a:rPr lang="en-US" dirty="0"/>
              <a:t>Upload Photo &amp; Signature</a:t>
            </a:r>
            <a:endParaRPr dirty="0"/>
          </a:p>
        </p:txBody>
      </p:sp>
      <p:sp>
        <p:nvSpPr>
          <p:cNvPr id="274"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275"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pic>
        <p:nvPicPr>
          <p:cNvPr id="276" name="ASE log.png" descr="ASE log.png"/>
          <p:cNvPicPr>
            <a:picLocks noChangeAspect="1"/>
          </p:cNvPicPr>
          <p:nvPr/>
        </p:nvPicPr>
        <p:blipFill>
          <a:blip r:embed="rId2"/>
          <a:stretch>
            <a:fillRect/>
          </a:stretch>
        </p:blipFill>
        <p:spPr>
          <a:xfrm>
            <a:off x="428418" y="6013169"/>
            <a:ext cx="2102739" cy="670490"/>
          </a:xfrm>
          <a:prstGeom prst="rect">
            <a:avLst/>
          </a:prstGeom>
          <a:ln w="12700">
            <a:miter lim="400000"/>
          </a:ln>
        </p:spPr>
      </p:pic>
      <p:grpSp>
        <p:nvGrpSpPr>
          <p:cNvPr id="11" name="Group">
            <a:extLst>
              <a:ext uri="{FF2B5EF4-FFF2-40B4-BE49-F238E27FC236}">
                <a16:creationId xmlns:a16="http://schemas.microsoft.com/office/drawing/2014/main" id="{BC73DA24-FC4E-CB4C-946A-927B400D79CA}"/>
              </a:ext>
            </a:extLst>
          </p:cNvPr>
          <p:cNvGrpSpPr/>
          <p:nvPr/>
        </p:nvGrpSpPr>
        <p:grpSpPr>
          <a:xfrm>
            <a:off x="634807" y="1157096"/>
            <a:ext cx="3434219" cy="2578882"/>
            <a:chOff x="0" y="0"/>
            <a:chExt cx="3434218" cy="2578881"/>
          </a:xfrm>
        </p:grpSpPr>
        <p:sp>
          <p:nvSpPr>
            <p:cNvPr id="12" name="TextBox 2">
              <a:extLst>
                <a:ext uri="{FF2B5EF4-FFF2-40B4-BE49-F238E27FC236}">
                  <a16:creationId xmlns:a16="http://schemas.microsoft.com/office/drawing/2014/main" id="{BF5A6846-82CF-EF48-A0F5-97E3908D5CE8}"/>
                </a:ext>
              </a:extLst>
            </p:cNvPr>
            <p:cNvSpPr txBox="1"/>
            <p:nvPr/>
          </p:nvSpPr>
          <p:spPr>
            <a:xfrm>
              <a:off x="319783" y="0"/>
              <a:ext cx="3114435" cy="7078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000">
                  <a:solidFill>
                    <a:srgbClr val="535353"/>
                  </a:solidFill>
                  <a:latin typeface="Proxima Nova Semibold"/>
                  <a:ea typeface="Proxima Nova Semibold"/>
                  <a:cs typeface="Proxima Nova Semibold"/>
                  <a:sym typeface="Proxima Nova Semibold"/>
                </a:defRPr>
              </a:lvl1pPr>
            </a:lstStyle>
            <a:p>
              <a:r>
                <a:rPr lang="en-US" dirty="0"/>
                <a:t>Upload recent </a:t>
              </a:r>
              <a:r>
                <a:rPr lang="en-US" dirty="0" err="1"/>
                <a:t>colour</a:t>
              </a:r>
              <a:r>
                <a:rPr lang="en-US" dirty="0"/>
                <a:t> photograph and signature </a:t>
              </a:r>
              <a:endParaRPr dirty="0"/>
            </a:p>
          </p:txBody>
        </p:sp>
        <p:sp>
          <p:nvSpPr>
            <p:cNvPr id="13" name="TextBox 2">
              <a:extLst>
                <a:ext uri="{FF2B5EF4-FFF2-40B4-BE49-F238E27FC236}">
                  <a16:creationId xmlns:a16="http://schemas.microsoft.com/office/drawing/2014/main" id="{8C1BB79C-A93F-B542-914E-5273DD71A023}"/>
                </a:ext>
              </a:extLst>
            </p:cNvPr>
            <p:cNvSpPr txBox="1"/>
            <p:nvPr/>
          </p:nvSpPr>
          <p:spPr>
            <a:xfrm>
              <a:off x="319783" y="1089386"/>
              <a:ext cx="3114435" cy="7078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000">
                  <a:solidFill>
                    <a:srgbClr val="535353"/>
                  </a:solidFill>
                  <a:latin typeface="Proxima Nova Semibold"/>
                  <a:ea typeface="Proxima Nova Semibold"/>
                  <a:cs typeface="Proxima Nova Semibold"/>
                  <a:sym typeface="Proxima Nova Semibold"/>
                </a:defRPr>
              </a:lvl1pPr>
            </a:lstStyle>
            <a:p>
              <a:r>
                <a:rPr lang="en-US" dirty="0"/>
                <a:t>Image resize link available in the page</a:t>
              </a:r>
              <a:endParaRPr dirty="0"/>
            </a:p>
          </p:txBody>
        </p:sp>
        <p:sp>
          <p:nvSpPr>
            <p:cNvPr id="14" name="TextBox 2">
              <a:extLst>
                <a:ext uri="{FF2B5EF4-FFF2-40B4-BE49-F238E27FC236}">
                  <a16:creationId xmlns:a16="http://schemas.microsoft.com/office/drawing/2014/main" id="{D0FDE343-D007-8044-9076-33BEC4530BCC}"/>
                </a:ext>
              </a:extLst>
            </p:cNvPr>
            <p:cNvSpPr txBox="1"/>
            <p:nvPr/>
          </p:nvSpPr>
          <p:spPr>
            <a:xfrm>
              <a:off x="319783" y="2178773"/>
              <a:ext cx="3114435" cy="4001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000">
                  <a:solidFill>
                    <a:srgbClr val="535353"/>
                  </a:solidFill>
                  <a:latin typeface="Proxima Nova Semibold"/>
                  <a:ea typeface="Proxima Nova Semibold"/>
                  <a:cs typeface="Proxima Nova Semibold"/>
                  <a:sym typeface="Proxima Nova Semibold"/>
                </a:defRPr>
              </a:lvl1pPr>
            </a:lstStyle>
            <a:p>
              <a:endParaRPr dirty="0"/>
            </a:p>
          </p:txBody>
        </p:sp>
        <p:sp>
          <p:nvSpPr>
            <p:cNvPr id="15" name="Triangle">
              <a:extLst>
                <a:ext uri="{FF2B5EF4-FFF2-40B4-BE49-F238E27FC236}">
                  <a16:creationId xmlns:a16="http://schemas.microsoft.com/office/drawing/2014/main" id="{BED32C0F-AEE7-AB47-A39B-7B76F7C7C267}"/>
                </a:ext>
              </a:extLst>
            </p:cNvPr>
            <p:cNvSpPr/>
            <p:nvPr/>
          </p:nvSpPr>
          <p:spPr>
            <a:xfrm rot="5400000">
              <a:off x="-40045" y="133665"/>
              <a:ext cx="269241" cy="1891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4123F"/>
            </a:solidFill>
            <a:ln w="12700" cap="flat">
              <a:noFill/>
              <a:miter lim="400000"/>
            </a:ln>
            <a:effectLst/>
          </p:spPr>
          <p:txBody>
            <a:bodyPr wrap="square" lIns="45719" tIns="45719" rIns="45719" bIns="45719" numCol="1" anchor="ctr">
              <a:noAutofit/>
            </a:bodyPr>
            <a:lstStyle/>
            <a:p>
              <a:endParaRPr/>
            </a:p>
          </p:txBody>
        </p:sp>
        <p:sp>
          <p:nvSpPr>
            <p:cNvPr id="16" name="Triangle">
              <a:extLst>
                <a:ext uri="{FF2B5EF4-FFF2-40B4-BE49-F238E27FC236}">
                  <a16:creationId xmlns:a16="http://schemas.microsoft.com/office/drawing/2014/main" id="{8EB3FFC0-5482-CB41-B9DE-FEAAC3D67FF7}"/>
                </a:ext>
              </a:extLst>
            </p:cNvPr>
            <p:cNvSpPr/>
            <p:nvPr/>
          </p:nvSpPr>
          <p:spPr>
            <a:xfrm rot="5400000">
              <a:off x="-40045" y="1170224"/>
              <a:ext cx="269241" cy="1891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4123F"/>
            </a:solidFill>
            <a:ln w="12700" cap="flat">
              <a:noFill/>
              <a:miter lim="400000"/>
            </a:ln>
            <a:effectLst/>
          </p:spPr>
          <p:txBody>
            <a:bodyPr wrap="square" lIns="45719" tIns="45719" rIns="45719" bIns="45719" numCol="1" anchor="ctr">
              <a:noAutofit/>
            </a:bodyPr>
            <a:lstStyle/>
            <a:p>
              <a:endParaRPr/>
            </a:p>
          </p:txBody>
        </p:sp>
      </p:grpSp>
      <p:pic>
        <p:nvPicPr>
          <p:cNvPr id="18" name="image7.png" descr="image7.png">
            <a:extLst>
              <a:ext uri="{FF2B5EF4-FFF2-40B4-BE49-F238E27FC236}">
                <a16:creationId xmlns:a16="http://schemas.microsoft.com/office/drawing/2014/main" id="{738AE1F8-81D5-5544-8769-BF803A5281FB}"/>
              </a:ext>
            </a:extLst>
          </p:cNvPr>
          <p:cNvPicPr>
            <a:picLocks noChangeAspect="1"/>
          </p:cNvPicPr>
          <p:nvPr/>
        </p:nvPicPr>
        <p:blipFill>
          <a:blip r:embed="rId3"/>
          <a:srcRect l="894" r="3900" b="8995"/>
          <a:stretch>
            <a:fillRect/>
          </a:stretch>
        </p:blipFill>
        <p:spPr>
          <a:xfrm>
            <a:off x="4349100" y="1070967"/>
            <a:ext cx="7092090" cy="4716244"/>
          </a:xfrm>
          <a:prstGeom prst="rect">
            <a:avLst/>
          </a:prstGeom>
          <a:ln w="3175" cap="rnd">
            <a:solidFill>
              <a:srgbClr val="FFFFFF"/>
            </a:solidFill>
          </a:ln>
          <a:effectLst>
            <a:outerShdw blurRad="50800" rotWithShape="0">
              <a:srgbClr val="000000">
                <a:alpha val="41000"/>
              </a:srgbClr>
            </a:outerShdw>
          </a:effectLst>
        </p:spPr>
      </p:pic>
    </p:spTree>
    <p:extLst>
      <p:ext uri="{BB962C8B-B14F-4D97-AF65-F5344CB8AC3E}">
        <p14:creationId xmlns:p14="http://schemas.microsoft.com/office/powerpoint/2010/main" val="7409054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 name="Picture 1"/>
          <p:cNvGrpSpPr/>
          <p:nvPr/>
        </p:nvGrpSpPr>
        <p:grpSpPr>
          <a:xfrm>
            <a:off x="4520707" y="1157096"/>
            <a:ext cx="7162370" cy="4543808"/>
            <a:chOff x="0" y="0"/>
            <a:chExt cx="7162369" cy="4543806"/>
          </a:xfrm>
        </p:grpSpPr>
        <p:sp>
          <p:nvSpPr>
            <p:cNvPr id="288" name="Rectangle"/>
            <p:cNvSpPr/>
            <p:nvPr/>
          </p:nvSpPr>
          <p:spPr>
            <a:xfrm>
              <a:off x="0" y="0"/>
              <a:ext cx="7162370" cy="4543807"/>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89" name="image8.png" descr="image8.png"/>
            <p:cNvPicPr>
              <a:picLocks noChangeAspect="1"/>
            </p:cNvPicPr>
            <p:nvPr/>
          </p:nvPicPr>
          <p:blipFill>
            <a:blip r:embed="rId2"/>
            <a:stretch>
              <a:fillRect/>
            </a:stretch>
          </p:blipFill>
          <p:spPr>
            <a:xfrm>
              <a:off x="0" y="0"/>
              <a:ext cx="7162370" cy="4543807"/>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291"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292"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Step 02 - Application</a:t>
            </a:r>
          </a:p>
        </p:txBody>
      </p:sp>
      <p:grpSp>
        <p:nvGrpSpPr>
          <p:cNvPr id="299" name="Group"/>
          <p:cNvGrpSpPr/>
          <p:nvPr/>
        </p:nvGrpSpPr>
        <p:grpSpPr>
          <a:xfrm>
            <a:off x="634807" y="1157096"/>
            <a:ext cx="3434218" cy="3489415"/>
            <a:chOff x="0" y="0"/>
            <a:chExt cx="3434217" cy="3489413"/>
          </a:xfrm>
        </p:grpSpPr>
        <p:sp>
          <p:nvSpPr>
            <p:cNvPr id="293" name="TextBox 2"/>
            <p:cNvSpPr txBox="1"/>
            <p:nvPr/>
          </p:nvSpPr>
          <p:spPr>
            <a:xfrm>
              <a:off x="319783" y="0"/>
              <a:ext cx="3114435" cy="701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000">
                  <a:solidFill>
                    <a:srgbClr val="535353"/>
                  </a:solidFill>
                  <a:latin typeface="Proxima Nova Semibold"/>
                  <a:ea typeface="Proxima Nova Semibold"/>
                  <a:cs typeface="Proxima Nova Semibold"/>
                  <a:sym typeface="Proxima Nova Semibold"/>
                </a:defRPr>
              </a:lvl1pPr>
            </a:lstStyle>
            <a:p>
              <a:r>
                <a:rPr dirty="0"/>
                <a:t>Candidates select “</a:t>
              </a:r>
              <a:r>
                <a:rPr dirty="0" err="1"/>
                <a:t>B.Tech</a:t>
              </a:r>
              <a:r>
                <a:rPr dirty="0"/>
                <a:t> </a:t>
              </a:r>
              <a:r>
                <a:rPr dirty="0" err="1"/>
                <a:t>Programme</a:t>
              </a:r>
              <a:r>
                <a:rPr dirty="0"/>
                <a:t>”</a:t>
              </a:r>
            </a:p>
          </p:txBody>
        </p:sp>
        <p:sp>
          <p:nvSpPr>
            <p:cNvPr id="294" name="TextBox 2"/>
            <p:cNvSpPr txBox="1"/>
            <p:nvPr/>
          </p:nvSpPr>
          <p:spPr>
            <a:xfrm>
              <a:off x="319783" y="1089386"/>
              <a:ext cx="3114435" cy="701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000">
                  <a:solidFill>
                    <a:srgbClr val="535353"/>
                  </a:solidFill>
                  <a:latin typeface="Proxima Nova Semibold"/>
                  <a:ea typeface="Proxima Nova Semibold"/>
                  <a:cs typeface="Proxima Nova Semibold"/>
                  <a:sym typeface="Proxima Nova Semibold"/>
                </a:defRPr>
              </a:lvl1pPr>
            </a:lstStyle>
            <a:p>
              <a:r>
                <a:rPr dirty="0"/>
                <a:t>Other </a:t>
              </a:r>
              <a:r>
                <a:rPr dirty="0" err="1"/>
                <a:t>programmes</a:t>
              </a:r>
              <a:r>
                <a:rPr dirty="0"/>
                <a:t> can also be selected</a:t>
              </a:r>
            </a:p>
          </p:txBody>
        </p:sp>
        <p:sp>
          <p:nvSpPr>
            <p:cNvPr id="295" name="TextBox 2"/>
            <p:cNvSpPr txBox="1"/>
            <p:nvPr/>
          </p:nvSpPr>
          <p:spPr>
            <a:xfrm>
              <a:off x="319783" y="2178773"/>
              <a:ext cx="3114435" cy="1310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000">
                  <a:solidFill>
                    <a:srgbClr val="535353"/>
                  </a:solidFill>
                  <a:latin typeface="Proxima Nova Semibold"/>
                  <a:ea typeface="Proxima Nova Semibold"/>
                  <a:cs typeface="Proxima Nova Semibold"/>
                  <a:sym typeface="Proxima Nova Semibold"/>
                </a:defRPr>
              </a:lvl1pPr>
            </a:lstStyle>
            <a:p>
              <a:r>
                <a:rPr dirty="0"/>
                <a:t>Read the instructions for the selected </a:t>
              </a:r>
              <a:r>
                <a:rPr dirty="0" err="1"/>
                <a:t>programme</a:t>
              </a:r>
              <a:r>
                <a:rPr dirty="0"/>
                <a:t>(s) in consent webpage</a:t>
              </a:r>
            </a:p>
          </p:txBody>
        </p:sp>
        <p:sp>
          <p:nvSpPr>
            <p:cNvPr id="296" name="Triangle"/>
            <p:cNvSpPr/>
            <p:nvPr/>
          </p:nvSpPr>
          <p:spPr>
            <a:xfrm rot="5400000">
              <a:off x="-40045" y="133665"/>
              <a:ext cx="269241" cy="1891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4123F"/>
            </a:solidFill>
            <a:ln w="12700" cap="flat">
              <a:noFill/>
              <a:miter lim="400000"/>
            </a:ln>
            <a:effectLst/>
          </p:spPr>
          <p:txBody>
            <a:bodyPr wrap="square" lIns="45719" tIns="45719" rIns="45719" bIns="45719" numCol="1" anchor="ctr">
              <a:noAutofit/>
            </a:bodyPr>
            <a:lstStyle/>
            <a:p>
              <a:endParaRPr/>
            </a:p>
          </p:txBody>
        </p:sp>
        <p:sp>
          <p:nvSpPr>
            <p:cNvPr id="297" name="Triangle"/>
            <p:cNvSpPr/>
            <p:nvPr/>
          </p:nvSpPr>
          <p:spPr>
            <a:xfrm rot="5400000">
              <a:off x="-40045" y="1170224"/>
              <a:ext cx="269241" cy="1891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4123F"/>
            </a:solidFill>
            <a:ln w="12700" cap="flat">
              <a:noFill/>
              <a:miter lim="400000"/>
            </a:ln>
            <a:effectLst/>
          </p:spPr>
          <p:txBody>
            <a:bodyPr wrap="square" lIns="45719" tIns="45719" rIns="45719" bIns="45719" numCol="1" anchor="ctr">
              <a:noAutofit/>
            </a:bodyPr>
            <a:lstStyle/>
            <a:p>
              <a:endParaRPr/>
            </a:p>
          </p:txBody>
        </p:sp>
        <p:sp>
          <p:nvSpPr>
            <p:cNvPr id="298" name="Triangle"/>
            <p:cNvSpPr/>
            <p:nvPr/>
          </p:nvSpPr>
          <p:spPr>
            <a:xfrm rot="5400000">
              <a:off x="-40045" y="2278588"/>
              <a:ext cx="269241" cy="1891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4123F"/>
            </a:solidFill>
            <a:ln w="12700" cap="flat">
              <a:noFill/>
              <a:miter lim="400000"/>
            </a:ln>
            <a:effectLst/>
          </p:spPr>
          <p:txBody>
            <a:bodyPr wrap="square" lIns="45719" tIns="45719" rIns="45719" bIns="45719" numCol="1" anchor="ctr">
              <a:noAutofit/>
            </a:bodyPr>
            <a:lstStyle/>
            <a:p>
              <a:endParaRPr/>
            </a:p>
          </p:txBody>
        </p:sp>
      </p:grpSp>
      <p:sp>
        <p:nvSpPr>
          <p:cNvPr id="300"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301"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pic>
        <p:nvPicPr>
          <p:cNvPr id="302"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Picture 1"/>
          <p:cNvGrpSpPr/>
          <p:nvPr/>
        </p:nvGrpSpPr>
        <p:grpSpPr>
          <a:xfrm>
            <a:off x="4015987" y="1001698"/>
            <a:ext cx="7570600" cy="4854605"/>
            <a:chOff x="0" y="0"/>
            <a:chExt cx="7570599" cy="4854604"/>
          </a:xfrm>
        </p:grpSpPr>
        <p:sp>
          <p:nvSpPr>
            <p:cNvPr id="304" name="Rectangle"/>
            <p:cNvSpPr/>
            <p:nvPr/>
          </p:nvSpPr>
          <p:spPr>
            <a:xfrm>
              <a:off x="0" y="0"/>
              <a:ext cx="7570599" cy="4854605"/>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305" name="image9.png" descr="image9.png"/>
            <p:cNvPicPr>
              <a:picLocks noChangeAspect="1"/>
            </p:cNvPicPr>
            <p:nvPr/>
          </p:nvPicPr>
          <p:blipFill>
            <a:blip r:embed="rId2"/>
            <a:srcRect r="1628"/>
            <a:stretch>
              <a:fillRect/>
            </a:stretch>
          </p:blipFill>
          <p:spPr>
            <a:xfrm>
              <a:off x="-1" y="0"/>
              <a:ext cx="7570600" cy="485460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307" name="TextBox 11"/>
          <p:cNvSpPr txBox="1"/>
          <p:nvPr/>
        </p:nvSpPr>
        <p:spPr>
          <a:xfrm>
            <a:off x="634807" y="1001698"/>
            <a:ext cx="2702969" cy="283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535353"/>
                </a:solidFill>
                <a:latin typeface="Proxima Nova Semibold"/>
                <a:ea typeface="Proxima Nova Semibold"/>
                <a:cs typeface="Proxima Nova Semibold"/>
                <a:sym typeface="Proxima Nova Semibold"/>
              </a:defRPr>
            </a:pPr>
            <a:r>
              <a:rPr dirty="0"/>
              <a:t>Candidates can select multiple Admission option for </a:t>
            </a:r>
            <a:r>
              <a:rPr dirty="0" err="1"/>
              <a:t>B.Tech</a:t>
            </a:r>
            <a:r>
              <a:rPr dirty="0"/>
              <a:t> </a:t>
            </a:r>
            <a:r>
              <a:rPr dirty="0" err="1"/>
              <a:t>Programme</a:t>
            </a:r>
            <a:r>
              <a:rPr dirty="0"/>
              <a:t>(s)</a:t>
            </a:r>
          </a:p>
          <a:p>
            <a:pPr>
              <a:defRPr sz="2000">
                <a:solidFill>
                  <a:srgbClr val="535353"/>
                </a:solidFill>
                <a:latin typeface="Proxima Nova Semibold"/>
                <a:ea typeface="Proxima Nova Semibold"/>
                <a:cs typeface="Proxima Nova Semibold"/>
                <a:sym typeface="Proxima Nova Semibold"/>
              </a:defRPr>
            </a:pPr>
            <a:endParaRPr dirty="0"/>
          </a:p>
          <a:p>
            <a:pPr>
              <a:defRPr sz="2000">
                <a:solidFill>
                  <a:srgbClr val="535353"/>
                </a:solidFill>
                <a:latin typeface="Proxima Nova Semibold"/>
                <a:ea typeface="Proxima Nova Semibold"/>
                <a:cs typeface="Proxima Nova Semibold"/>
                <a:sym typeface="Proxima Nova Semibold"/>
              </a:defRPr>
            </a:pPr>
            <a:r>
              <a:rPr dirty="0"/>
              <a:t>Here candidate can submit the willingness for management quota admission.</a:t>
            </a:r>
          </a:p>
        </p:txBody>
      </p:sp>
      <p:sp>
        <p:nvSpPr>
          <p:cNvPr id="308"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09"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Mode of Admission</a:t>
            </a:r>
          </a:p>
        </p:txBody>
      </p:sp>
      <p:sp>
        <p:nvSpPr>
          <p:cNvPr id="310"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311"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pic>
        <p:nvPicPr>
          <p:cNvPr id="312"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8"/>
          <p:cNvSpPr txBox="1"/>
          <p:nvPr/>
        </p:nvSpPr>
        <p:spPr>
          <a:xfrm>
            <a:off x="634807" y="1271733"/>
            <a:ext cx="2378945" cy="2230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535353"/>
                </a:solidFill>
                <a:latin typeface="Proxima Nova Semibold"/>
                <a:ea typeface="Proxima Nova Semibold"/>
                <a:cs typeface="Proxima Nova Semibold"/>
                <a:sym typeface="Proxima Nova Semibold"/>
              </a:defRPr>
            </a:pPr>
            <a:r>
              <a:rPr dirty="0"/>
              <a:t>AEEE</a:t>
            </a:r>
          </a:p>
          <a:p>
            <a:pPr>
              <a:defRPr sz="2000">
                <a:solidFill>
                  <a:srgbClr val="535353"/>
                </a:solidFill>
                <a:latin typeface="Proxima Nova Semibold"/>
                <a:ea typeface="Proxima Nova Semibold"/>
                <a:cs typeface="Proxima Nova Semibold"/>
                <a:sym typeface="Proxima Nova Semibold"/>
              </a:defRPr>
            </a:pPr>
            <a:r>
              <a:rPr dirty="0"/>
              <a:t>CBT Exam Mode.</a:t>
            </a:r>
          </a:p>
          <a:p>
            <a:pPr>
              <a:defRPr sz="2000" b="1">
                <a:solidFill>
                  <a:srgbClr val="535353"/>
                </a:solidFill>
              </a:defRPr>
            </a:pPr>
            <a:endParaRPr dirty="0"/>
          </a:p>
          <a:p>
            <a:pPr>
              <a:defRPr sz="2000" b="1">
                <a:solidFill>
                  <a:srgbClr val="535353"/>
                </a:solidFill>
              </a:defRPr>
            </a:pPr>
            <a:r>
              <a:rPr b="0" dirty="0">
                <a:latin typeface="Proxima Nova Semibold"/>
                <a:ea typeface="Proxima Nova Semibold"/>
                <a:cs typeface="Proxima Nova Semibold"/>
                <a:sym typeface="Proxima Nova Semibold"/>
              </a:rPr>
              <a:t>Applicant</a:t>
            </a:r>
            <a:r>
              <a:rPr dirty="0">
                <a:latin typeface="Proxima Nova"/>
                <a:ea typeface="Proxima Nova"/>
                <a:cs typeface="Proxima Nova"/>
                <a:sym typeface="Proxima Nova"/>
              </a:rPr>
              <a:t> </a:t>
            </a:r>
            <a:r>
              <a:rPr b="0" dirty="0">
                <a:latin typeface="Proxima Nova Semibold"/>
                <a:ea typeface="Proxima Nova Semibold"/>
                <a:cs typeface="Proxima Nova Semibold"/>
                <a:sym typeface="Proxima Nova Semibold"/>
              </a:rPr>
              <a:t>needs</a:t>
            </a:r>
            <a:r>
              <a:rPr dirty="0">
                <a:latin typeface="Proxima Nova"/>
                <a:ea typeface="Proxima Nova"/>
                <a:cs typeface="Proxima Nova"/>
                <a:sym typeface="Proxima Nova"/>
              </a:rPr>
              <a:t> </a:t>
            </a:r>
            <a:r>
              <a:rPr b="0" dirty="0">
                <a:latin typeface="Proxima Nova Semibold"/>
                <a:ea typeface="Proxima Nova Semibold"/>
                <a:cs typeface="Proxima Nova Semibold"/>
                <a:sym typeface="Proxima Nova Semibold"/>
              </a:rPr>
              <a:t>to provide their</a:t>
            </a:r>
            <a:r>
              <a:rPr dirty="0">
                <a:latin typeface="Proxima Nova"/>
                <a:ea typeface="Proxima Nova"/>
                <a:cs typeface="Proxima Nova"/>
                <a:sym typeface="Proxima Nova"/>
              </a:rPr>
              <a:t> </a:t>
            </a:r>
            <a:r>
              <a:rPr b="0" dirty="0">
                <a:latin typeface="Proxima Nova Semibold"/>
                <a:ea typeface="Proxima Nova Semibold"/>
                <a:cs typeface="Proxima Nova Semibold"/>
                <a:sym typeface="Proxima Nova Semibold"/>
              </a:rPr>
              <a:t>3 exam city</a:t>
            </a:r>
            <a:r>
              <a:rPr dirty="0">
                <a:latin typeface="Proxima Nova"/>
                <a:ea typeface="Proxima Nova"/>
                <a:cs typeface="Proxima Nova"/>
                <a:sym typeface="Proxima Nova"/>
              </a:rPr>
              <a:t> </a:t>
            </a:r>
            <a:r>
              <a:rPr b="0" dirty="0">
                <a:latin typeface="Proxima Nova Semibold"/>
                <a:ea typeface="Proxima Nova Semibold"/>
                <a:cs typeface="Proxima Nova Semibold"/>
                <a:sym typeface="Proxima Nova Semibold"/>
              </a:rPr>
              <a:t>option here</a:t>
            </a:r>
            <a:r>
              <a:rPr dirty="0"/>
              <a:t>.</a:t>
            </a:r>
          </a:p>
        </p:txBody>
      </p:sp>
      <p:pic>
        <p:nvPicPr>
          <p:cNvPr id="315" name="image10.png" descr="image10.png"/>
          <p:cNvPicPr>
            <a:picLocks noChangeAspect="1"/>
          </p:cNvPicPr>
          <p:nvPr/>
        </p:nvPicPr>
        <p:blipFill>
          <a:blip r:embed="rId2"/>
          <a:srcRect r="1"/>
          <a:stretch>
            <a:fillRect/>
          </a:stretch>
        </p:blipFill>
        <p:spPr>
          <a:xfrm>
            <a:off x="3846751" y="1271733"/>
            <a:ext cx="7684283" cy="4697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path>
            </a:pathLst>
          </a:custGeom>
          <a:ln w="12700">
            <a:miter lim="400000"/>
          </a:ln>
          <a:effectLst>
            <a:outerShdw dist="35921" dir="2700000" rotWithShape="0">
              <a:srgbClr val="E7E6E6"/>
            </a:outerShdw>
          </a:effectLst>
        </p:spPr>
      </p:pic>
      <p:sp>
        <p:nvSpPr>
          <p:cNvPr id="316"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17"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Application &amp; Exam Mode</a:t>
            </a:r>
          </a:p>
        </p:txBody>
      </p:sp>
      <p:sp>
        <p:nvSpPr>
          <p:cNvPr id="318"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319"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pic>
        <p:nvPicPr>
          <p:cNvPr id="320"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Picture 1" descr="Picture 1"/>
          <p:cNvPicPr>
            <a:picLocks noChangeAspect="1"/>
          </p:cNvPicPr>
          <p:nvPr/>
        </p:nvPicPr>
        <p:blipFill>
          <a:blip r:embed="rId2"/>
          <a:stretch>
            <a:fillRect/>
          </a:stretch>
        </p:blipFill>
        <p:spPr>
          <a:xfrm>
            <a:off x="4107724" y="1348551"/>
            <a:ext cx="7403379" cy="4321040"/>
          </a:xfrm>
          <a:prstGeom prst="rect">
            <a:avLst/>
          </a:prstGeom>
          <a:ln w="88900" cap="sq">
            <a:solidFill>
              <a:srgbClr val="FFFFFF"/>
            </a:solidFill>
            <a:miter/>
          </a:ln>
          <a:effectLst>
            <a:outerShdw blurRad="50800" dist="18000" dir="5400000" rotWithShape="0">
              <a:srgbClr val="000000">
                <a:alpha val="40000"/>
              </a:srgbClr>
            </a:outerShdw>
          </a:effectLst>
        </p:spPr>
      </p:pic>
      <p:sp>
        <p:nvSpPr>
          <p:cNvPr id="323" name="TextBox 8"/>
          <p:cNvSpPr txBox="1"/>
          <p:nvPr/>
        </p:nvSpPr>
        <p:spPr>
          <a:xfrm>
            <a:off x="524722" y="1348551"/>
            <a:ext cx="3029302" cy="313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rgbClr val="535353"/>
                </a:solidFill>
                <a:latin typeface="Proxima Nova Semibold"/>
                <a:ea typeface="Proxima Nova Semibold"/>
                <a:cs typeface="Proxima Nova Semibold"/>
                <a:sym typeface="Proxima Nova Semibold"/>
              </a:defRPr>
            </a:lvl1pPr>
          </a:lstStyle>
          <a:p>
            <a:r>
              <a:rPr dirty="0"/>
              <a:t>Applicants can enter the details here based on the options selected. Candidates can also enter the option later after making the payment. If the details are not available now, it can be entered before the Amrita B</a:t>
            </a:r>
            <a:r>
              <a:rPr lang="en-US" dirty="0"/>
              <a:t> </a:t>
            </a:r>
            <a:r>
              <a:rPr dirty="0"/>
              <a:t>Tech CSAP.</a:t>
            </a:r>
          </a:p>
        </p:txBody>
      </p:sp>
      <p:sp>
        <p:nvSpPr>
          <p:cNvPr id="324" name="Slide Number Placeholder 4"/>
          <p:cNvSpPr txBox="1">
            <a:spLocks noGrp="1"/>
          </p:cNvSpPr>
          <p:nvPr>
            <p:ph type="sldNum" sz="quarter" idx="2"/>
          </p:nvPr>
        </p:nvSpPr>
        <p:spPr>
          <a:xfrm>
            <a:off x="11336333" y="6469064"/>
            <a:ext cx="259981" cy="139701"/>
          </a:xfrm>
          <a:prstGeom prst="rect">
            <a:avLst/>
          </a:prstGeom>
          <a:solidFill>
            <a:schemeClr val="accent3">
              <a:lumOff val="27549"/>
            </a:schemeClr>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325" name="Footer Placeholder 2"/>
          <p:cNvSpPr txBox="1"/>
          <p:nvPr/>
        </p:nvSpPr>
        <p:spPr>
          <a:xfrm>
            <a:off x="9632668" y="6404294"/>
            <a:ext cx="1619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www.amrita.edu/btech</a:t>
            </a:r>
          </a:p>
        </p:txBody>
      </p:sp>
      <p:sp>
        <p:nvSpPr>
          <p:cNvPr id="326" name="Rectangle"/>
          <p:cNvSpPr/>
          <p:nvPr/>
        </p:nvSpPr>
        <p:spPr>
          <a:xfrm>
            <a:off x="655429" y="717665"/>
            <a:ext cx="1619161" cy="59001"/>
          </a:xfrm>
          <a:prstGeom prst="rect">
            <a:avLst/>
          </a:prstGeom>
          <a:solidFill>
            <a:srgbClr val="CDC6B1"/>
          </a:solidFill>
          <a:ln w="12700">
            <a:miter lim="400000"/>
          </a:ln>
        </p:spPr>
        <p:txBody>
          <a:bodyPr lIns="45719" rIns="45719" anchor="ctr"/>
          <a:lstStyle/>
          <a:p>
            <a:pPr>
              <a:defRPr>
                <a:solidFill>
                  <a:srgbClr val="4280C6"/>
                </a:solidFill>
              </a:defRPr>
            </a:pPr>
            <a:endParaRPr/>
          </a:p>
        </p:txBody>
      </p:sp>
      <p:sp>
        <p:nvSpPr>
          <p:cNvPr id="327" name="Title 1"/>
          <p:cNvSpPr txBox="1"/>
          <p:nvPr/>
        </p:nvSpPr>
        <p:spPr>
          <a:xfrm>
            <a:off x="634807" y="222912"/>
            <a:ext cx="4119261" cy="435916"/>
          </a:xfrm>
          <a:prstGeom prst="rect">
            <a:avLst/>
          </a:prstGeom>
          <a:ln w="12700">
            <a:miter lim="400000"/>
          </a:ln>
          <a:effectLst>
            <a:outerShdw blurRad="152400" rotWithShape="0">
              <a:srgbClr val="000000">
                <a:alpha val="14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2500" b="1">
                <a:solidFill>
                  <a:srgbClr val="A4123F"/>
                </a:solidFill>
                <a:latin typeface="Proxima Nova"/>
                <a:ea typeface="Proxima Nova"/>
                <a:cs typeface="Proxima Nova"/>
                <a:sym typeface="Proxima Nova"/>
              </a:defRPr>
            </a:lvl1pPr>
          </a:lstStyle>
          <a:p>
            <a:r>
              <a:t>Application &amp; Exam Mode</a:t>
            </a:r>
          </a:p>
        </p:txBody>
      </p:sp>
      <p:pic>
        <p:nvPicPr>
          <p:cNvPr id="328" name="ASE log.png" descr="ASE log.png"/>
          <p:cNvPicPr>
            <a:picLocks noChangeAspect="1"/>
          </p:cNvPicPr>
          <p:nvPr/>
        </p:nvPicPr>
        <p:blipFill>
          <a:blip r:embed="rId3"/>
          <a:stretch>
            <a:fillRect/>
          </a:stretch>
        </p:blipFill>
        <p:spPr>
          <a:xfrm>
            <a:off x="428418" y="6013169"/>
            <a:ext cx="2102739" cy="67049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85CC18"/>
      </a:accent1>
      <a:accent2>
        <a:srgbClr val="00B050"/>
      </a:accent2>
      <a:accent3>
        <a:srgbClr val="757070"/>
      </a:accent3>
      <a:accent4>
        <a:srgbClr val="AEABAB"/>
      </a:accent4>
      <a:accent5>
        <a:srgbClr val="D0CECE"/>
      </a:accent5>
      <a:accent6>
        <a:srgbClr val="D8D8D8"/>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85CC18"/>
      </a:accent1>
      <a:accent2>
        <a:srgbClr val="00B050"/>
      </a:accent2>
      <a:accent3>
        <a:srgbClr val="757070"/>
      </a:accent3>
      <a:accent4>
        <a:srgbClr val="AEABAB"/>
      </a:accent4>
      <a:accent5>
        <a:srgbClr val="D0CECE"/>
      </a:accent5>
      <a:accent6>
        <a:srgbClr val="D8D8D8"/>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Macintosh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Gill Sans MT</vt:lpstr>
      <vt:lpstr>Nunito Sans Bold</vt:lpstr>
      <vt:lpstr>Proxima Nova</vt:lpstr>
      <vt:lpstr>Proxima Nova Medium</vt:lpstr>
      <vt:lpstr>Proxima Nova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dhanya thambi</cp:lastModifiedBy>
  <cp:revision>2</cp:revision>
  <dcterms:modified xsi:type="dcterms:W3CDTF">2022-02-18T08:24:58Z</dcterms:modified>
</cp:coreProperties>
</file>